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23.jpg" ContentType="image/png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45"/>
  </p:notesMasterIdLst>
  <p:sldIdLst>
    <p:sldId id="256" r:id="rId2"/>
    <p:sldId id="258" r:id="rId3"/>
    <p:sldId id="259" r:id="rId4"/>
    <p:sldId id="284" r:id="rId5"/>
    <p:sldId id="285" r:id="rId6"/>
    <p:sldId id="286" r:id="rId7"/>
    <p:sldId id="288" r:id="rId8"/>
    <p:sldId id="262" r:id="rId9"/>
    <p:sldId id="291" r:id="rId10"/>
    <p:sldId id="290" r:id="rId11"/>
    <p:sldId id="260" r:id="rId12"/>
    <p:sldId id="292" r:id="rId13"/>
    <p:sldId id="293" r:id="rId14"/>
    <p:sldId id="298" r:id="rId15"/>
    <p:sldId id="294" r:id="rId16"/>
    <p:sldId id="295" r:id="rId17"/>
    <p:sldId id="299" r:id="rId18"/>
    <p:sldId id="297" r:id="rId19"/>
    <p:sldId id="296" r:id="rId20"/>
    <p:sldId id="287" r:id="rId21"/>
    <p:sldId id="283" r:id="rId22"/>
    <p:sldId id="261" r:id="rId23"/>
    <p:sldId id="289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  <p:sldId id="282" r:id="rId44"/>
  </p:sldIdLst>
  <p:sldSz cx="9144000" cy="5143500" type="screen16x9"/>
  <p:notesSz cx="6858000" cy="9144000"/>
  <p:embeddedFontLst>
    <p:embeddedFont>
      <p:font typeface="Poppins" panose="020B0604020202020204" charset="0"/>
      <p:regular r:id="rId46"/>
      <p:bold r:id="rId47"/>
      <p:italic r:id="rId48"/>
      <p:boldItalic r:id="rId49"/>
    </p:embeddedFont>
    <p:embeddedFont>
      <p:font typeface="Poppins Light" panose="020B060402020202020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16528"/>
    <a:srgbClr val="0994CF"/>
    <a:srgbClr val="8BC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856A320-C750-47FC-8A0E-1250D58DA687}">
  <a:tblStyle styleId="{3856A320-C750-47FC-8A0E-1250D58DA6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730" y="77"/>
      </p:cViewPr>
      <p:guideLst>
        <p:guide orient="horz" pos="164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3310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it-IT" dirty="0" smtClean="0"/>
              <a:t>Presentare</a:t>
            </a:r>
            <a:r>
              <a:rPr lang="it-IT" baseline="0" dirty="0" smtClean="0"/>
              <a:t> k-lite e dire </a:t>
            </a:r>
            <a:r>
              <a:rPr lang="it-IT" baseline="0" dirty="0" err="1" smtClean="0"/>
              <a:t>ch</a:t>
            </a:r>
            <a:r>
              <a:rPr lang="it-IT" baseline="0" dirty="0" smtClean="0"/>
              <a:t> ho collaborato con loro </a:t>
            </a:r>
            <a:endParaRPr lang="it-IT" dirty="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it-IT" dirty="0" smtClean="0"/>
              <a:t>Dire</a:t>
            </a:r>
            <a:r>
              <a:rPr lang="it-IT" baseline="0" dirty="0" smtClean="0"/>
              <a:t> del modulo trovato, alla fine scelto </a:t>
            </a:r>
            <a:r>
              <a:rPr lang="it-IT" baseline="0" dirty="0" err="1" smtClean="0"/>
              <a:t>tuya</a:t>
            </a:r>
            <a:r>
              <a:rPr lang="it-IT" baseline="0" dirty="0" smtClean="0"/>
              <a:t> tutti entusiasti e gloria infinita e integrazioni </a:t>
            </a:r>
            <a:r>
              <a:rPr lang="it-IT" baseline="0" dirty="0" err="1" smtClean="0"/>
              <a:t>smart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assistant</a:t>
            </a:r>
            <a:r>
              <a:rPr lang="it-IT" baseline="0" dirty="0" smtClean="0"/>
              <a:t> </a:t>
            </a: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067191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52457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2446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77495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05095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Database di Oracle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88642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it-IT" dirty="0" smtClean="0"/>
              <a:t>Dire</a:t>
            </a:r>
            <a:r>
              <a:rPr lang="it-IT" baseline="0" dirty="0" smtClean="0"/>
              <a:t> del modulo trovato, alla fine scelto </a:t>
            </a:r>
            <a:r>
              <a:rPr lang="it-IT" baseline="0" dirty="0" err="1" smtClean="0"/>
              <a:t>tuya</a:t>
            </a:r>
            <a:r>
              <a:rPr lang="it-IT" baseline="0" dirty="0" smtClean="0"/>
              <a:t> tutti entusiasti e gloria infinita e integrazioni </a:t>
            </a:r>
            <a:r>
              <a:rPr lang="it-IT" baseline="0" dirty="0" err="1" smtClean="0"/>
              <a:t>smart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assistant</a:t>
            </a:r>
            <a:r>
              <a:rPr lang="it-IT" baseline="0" dirty="0" smtClean="0"/>
              <a:t> </a:t>
            </a: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0865088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5345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smtClean="0"/>
              <a:t>Foto tonda, foto di me,</a:t>
            </a:r>
            <a:r>
              <a:rPr lang="it-IT" baseline="0" dirty="0" smtClean="0"/>
              <a:t> magari scattata domani come servizio fotografico, ci potrebbe stare </a:t>
            </a:r>
            <a:endParaRPr lang="it-IT" dirty="0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17641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99201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43664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8326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4254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smtClean="0"/>
              <a:t>Più di 600 dipendenti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9221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smtClean="0"/>
              <a:t>Export in oltre 70</a:t>
            </a:r>
            <a:r>
              <a:rPr lang="it-IT" baseline="0" dirty="0" smtClean="0"/>
              <a:t> paesi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5239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9771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000000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01210" y="175873"/>
            <a:ext cx="2451351" cy="2451351"/>
            <a:chOff x="6680825" y="2549350"/>
            <a:chExt cx="1539600" cy="1539600"/>
          </a:xfrm>
        </p:grpSpPr>
        <p:sp>
          <p:nvSpPr>
            <p:cNvPr id="12" name="Google Shape;12;p2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16" name="Google Shape;16;p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2211600" y="1991850"/>
            <a:ext cx="4720800" cy="1159800"/>
          </a:xfrm>
          <a:prstGeom prst="rect">
            <a:avLst/>
          </a:prstGeom>
          <a:effectLst>
            <a:outerShdw blurRad="857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A" type="blank">
  <p:cSld name="BLANK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/>
          <p:nvPr/>
        </p:nvSpPr>
        <p:spPr>
          <a:xfrm>
            <a:off x="764000" y="-1236275"/>
            <a:ext cx="7616100" cy="76161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1"/>
          <p:cNvSpPr/>
          <p:nvPr/>
        </p:nvSpPr>
        <p:spPr>
          <a:xfrm>
            <a:off x="1198300" y="-801975"/>
            <a:ext cx="6747000" cy="67470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1"/>
          <p:cNvSpPr/>
          <p:nvPr/>
        </p:nvSpPr>
        <p:spPr>
          <a:xfrm>
            <a:off x="2267900" y="267625"/>
            <a:ext cx="4608300" cy="46083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-704850" y="-2705100"/>
            <a:ext cx="10553700" cy="10553700"/>
          </a:xfrm>
          <a:prstGeom prst="donut">
            <a:avLst>
              <a:gd name="adj" fmla="val 10467"/>
            </a:avLst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1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B">
  <p:cSld name="BLANK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grpSp>
        <p:nvGrpSpPr>
          <p:cNvPr id="124" name="Google Shape;124;p12"/>
          <p:cNvGrpSpPr/>
          <p:nvPr/>
        </p:nvGrpSpPr>
        <p:grpSpPr>
          <a:xfrm>
            <a:off x="818844" y="502333"/>
            <a:ext cx="2324700" cy="2324700"/>
            <a:chOff x="-474900" y="321200"/>
            <a:chExt cx="2324700" cy="2324700"/>
          </a:xfrm>
        </p:grpSpPr>
        <p:sp>
          <p:nvSpPr>
            <p:cNvPr id="125" name="Google Shape;125;p1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2"/>
          <p:cNvSpPr/>
          <p:nvPr/>
        </p:nvSpPr>
        <p:spPr>
          <a:xfrm>
            <a:off x="1794525" y="-407900"/>
            <a:ext cx="5959200" cy="59592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rgbClr val="000000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/>
          <p:nvPr/>
        </p:nvSpPr>
        <p:spPr>
          <a:xfrm>
            <a:off x="-704850" y="-2705100"/>
            <a:ext cx="10553700" cy="10553700"/>
          </a:xfrm>
          <a:prstGeom prst="donut">
            <a:avLst>
              <a:gd name="adj" fmla="val 104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3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3"/>
          <p:cNvSpPr/>
          <p:nvPr/>
        </p:nvSpPr>
        <p:spPr>
          <a:xfrm>
            <a:off x="764000" y="-1236275"/>
            <a:ext cx="7616100" cy="76161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3"/>
          <p:cNvSpPr/>
          <p:nvPr/>
        </p:nvSpPr>
        <p:spPr>
          <a:xfrm>
            <a:off x="1198300" y="-801975"/>
            <a:ext cx="6747000" cy="67470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3"/>
          <p:cNvSpPr/>
          <p:nvPr/>
        </p:nvSpPr>
        <p:spPr>
          <a:xfrm>
            <a:off x="2267900" y="267625"/>
            <a:ext cx="4608300" cy="4608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000000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24" name="Google Shape;24;p3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3"/>
          <p:cNvSpPr txBox="1">
            <a:spLocks noGrp="1"/>
          </p:cNvSpPr>
          <p:nvPr>
            <p:ph type="ctrTitle"/>
          </p:nvPr>
        </p:nvSpPr>
        <p:spPr>
          <a:xfrm>
            <a:off x="2569800" y="2236800"/>
            <a:ext cx="40044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2569800" y="3188701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30" name="Google Shape;30;p3"/>
          <p:cNvGrpSpPr/>
          <p:nvPr/>
        </p:nvGrpSpPr>
        <p:grpSpPr>
          <a:xfrm>
            <a:off x="764825" y="439375"/>
            <a:ext cx="1924500" cy="1924500"/>
            <a:chOff x="6680825" y="2549350"/>
            <a:chExt cx="1539600" cy="1539600"/>
          </a:xfrm>
        </p:grpSpPr>
        <p:sp>
          <p:nvSpPr>
            <p:cNvPr id="31" name="Google Shape;31;p3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18844" y="502333"/>
            <a:ext cx="2324700" cy="2324700"/>
            <a:chOff x="-474900" y="321200"/>
            <a:chExt cx="2324700" cy="2324700"/>
          </a:xfrm>
        </p:grpSpPr>
        <p:sp>
          <p:nvSpPr>
            <p:cNvPr id="36" name="Google Shape;36;p4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4"/>
          <p:cNvSpPr/>
          <p:nvPr/>
        </p:nvSpPr>
        <p:spPr>
          <a:xfrm>
            <a:off x="1794525" y="-407900"/>
            <a:ext cx="5959200" cy="59592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4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body" idx="1"/>
          </p:nvPr>
        </p:nvSpPr>
        <p:spPr>
          <a:xfrm>
            <a:off x="2385525" y="1310550"/>
            <a:ext cx="4777200" cy="32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rtl="0">
              <a:spcBef>
                <a:spcPts val="600"/>
              </a:spcBef>
              <a:spcAft>
                <a:spcPts val="0"/>
              </a:spcAft>
              <a:buSzPts val="2600"/>
              <a:buFont typeface="Poppins"/>
              <a:buChar char="￮"/>
              <a:defRPr sz="2600" b="1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￮"/>
              <a:defRPr sz="2600" b="1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￮"/>
              <a:defRPr sz="2600" b="1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●"/>
              <a:defRPr sz="2600" b="1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○"/>
              <a:defRPr sz="2600" b="1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■"/>
              <a:defRPr sz="2600" b="1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●"/>
              <a:defRPr sz="2600" b="1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○"/>
              <a:defRPr sz="2600" b="1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■"/>
              <a:defRPr sz="26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3" name="Google Shape;43;p4"/>
          <p:cNvSpPr txBox="1"/>
          <p:nvPr/>
        </p:nvSpPr>
        <p:spPr>
          <a:xfrm>
            <a:off x="1599200" y="1326625"/>
            <a:ext cx="7641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latin typeface="Poppins"/>
                <a:ea typeface="Poppins"/>
                <a:cs typeface="Poppins"/>
                <a:sym typeface="Poppins"/>
              </a:rPr>
              <a:t>“</a:t>
            </a:r>
            <a:endParaRPr sz="72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" name="Google Shape;44;p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48" name="Google Shape;48;p5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big image">
  <p:cSld name="TITLE_AND_BODY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5142675" y="358375"/>
            <a:ext cx="4426800" cy="44268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6"/>
          <p:cNvSpPr/>
          <p:nvPr/>
        </p:nvSpPr>
        <p:spPr>
          <a:xfrm>
            <a:off x="5376775" y="592475"/>
            <a:ext cx="3958500" cy="39585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" name="Google Shape;60;p6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61" name="Google Shape;61;p6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6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45048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985679" y="1958050"/>
            <a:ext cx="39765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7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71" name="Google Shape;71;p7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7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body" idx="2"/>
          </p:nvPr>
        </p:nvSpPr>
        <p:spPr>
          <a:xfrm>
            <a:off x="3440857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80" name="Google Shape;80;p7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7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8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84" name="Google Shape;84;p8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8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1" name="Google Shape;91;p8"/>
          <p:cNvSpPr txBox="1">
            <a:spLocks noGrp="1"/>
          </p:cNvSpPr>
          <p:nvPr>
            <p:ph type="body" idx="2"/>
          </p:nvPr>
        </p:nvSpPr>
        <p:spPr>
          <a:xfrm>
            <a:off x="2630936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2" name="Google Shape;92;p8"/>
          <p:cNvSpPr txBox="1">
            <a:spLocks noGrp="1"/>
          </p:cNvSpPr>
          <p:nvPr>
            <p:ph type="body" idx="3"/>
          </p:nvPr>
        </p:nvSpPr>
        <p:spPr>
          <a:xfrm>
            <a:off x="4192246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3" name="Google Shape;93;p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94" name="Google Shape;94;p8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8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9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98" name="Google Shape;98;p9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9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0"/>
          <p:cNvGrpSpPr/>
          <p:nvPr/>
        </p:nvGrpSpPr>
        <p:grpSpPr>
          <a:xfrm>
            <a:off x="308378" y="3811995"/>
            <a:ext cx="1844185" cy="1844185"/>
            <a:chOff x="-474900" y="321200"/>
            <a:chExt cx="2324700" cy="2324700"/>
          </a:xfrm>
        </p:grpSpPr>
        <p:sp>
          <p:nvSpPr>
            <p:cNvPr id="107" name="Google Shape;107;p10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0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10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1069625" y="4406300"/>
            <a:ext cx="46080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113" name="Google Shape;113;p1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3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poppins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ctrTitle"/>
          </p:nvPr>
        </p:nvSpPr>
        <p:spPr>
          <a:xfrm>
            <a:off x="2211600" y="1991850"/>
            <a:ext cx="47208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Stage </a:t>
            </a:r>
            <a:r>
              <a:rPr lang="en-GB" dirty="0" err="1" smtClean="0"/>
              <a:t>Formativo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2018/2019</a:t>
            </a:r>
            <a:endParaRPr dirty="0"/>
          </a:p>
        </p:txBody>
      </p:sp>
      <p:grpSp>
        <p:nvGrpSpPr>
          <p:cNvPr id="142" name="Google Shape;142;p14"/>
          <p:cNvGrpSpPr/>
          <p:nvPr/>
        </p:nvGrpSpPr>
        <p:grpSpPr>
          <a:xfrm>
            <a:off x="1311079" y="985525"/>
            <a:ext cx="832106" cy="832102"/>
            <a:chOff x="1923675" y="1633650"/>
            <a:chExt cx="436000" cy="435975"/>
          </a:xfrm>
        </p:grpSpPr>
        <p:sp>
          <p:nvSpPr>
            <p:cNvPr id="143" name="Google Shape;143;p14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smtClean="0"/>
              <a:t>Il Driver Meccano</a:t>
            </a:r>
            <a:endParaRPr dirty="0"/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" name="Ovale 1"/>
          <p:cNvSpPr/>
          <p:nvPr/>
        </p:nvSpPr>
        <p:spPr>
          <a:xfrm>
            <a:off x="6262914" y="950686"/>
            <a:ext cx="3238233" cy="3251293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158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body" idx="1"/>
          </p:nvPr>
        </p:nvSpPr>
        <p:spPr>
          <a:xfrm>
            <a:off x="2385525" y="1310550"/>
            <a:ext cx="4777200" cy="32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dirty="0" smtClean="0"/>
              <a:t>La collaborazione con K-Lite è stata fondamentale per lo sviluppo di questo nuovo prodotto.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dirty="0" smtClean="0"/>
              <a:t>R. </a:t>
            </a:r>
            <a:r>
              <a:rPr lang="it-IT" dirty="0" err="1" smtClean="0">
                <a:solidFill>
                  <a:srgbClr val="00B0F0"/>
                </a:solidFill>
              </a:rPr>
              <a:t>Zoggia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183" name="Google Shape;183;p1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9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150" y="105450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89" name="Google Shape;189;p19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190" name="Google Shape;190;p19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9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3432224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smtClean="0"/>
              <a:t>TUYA </a:t>
            </a:r>
            <a:r>
              <a:rPr lang="it-IT" dirty="0" smtClean="0">
                <a:solidFill>
                  <a:schemeClr val="tx1"/>
                </a:solidFill>
              </a:rPr>
              <a:t>TYWE</a:t>
            </a:r>
            <a:r>
              <a:rPr lang="it-IT" dirty="0" smtClean="0">
                <a:solidFill>
                  <a:srgbClr val="00B0F0"/>
                </a:solidFill>
              </a:rPr>
              <a:t>3</a:t>
            </a:r>
            <a:r>
              <a:rPr lang="it-IT" dirty="0" smtClean="0">
                <a:solidFill>
                  <a:schemeClr val="tx1"/>
                </a:solidFill>
              </a:rPr>
              <a:t>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" name="Ovale 2"/>
          <p:cNvSpPr/>
          <p:nvPr/>
        </p:nvSpPr>
        <p:spPr>
          <a:xfrm>
            <a:off x="702932" y="2307771"/>
            <a:ext cx="1255393" cy="1255393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/>
          <p:cNvSpPr/>
          <p:nvPr/>
        </p:nvSpPr>
        <p:spPr>
          <a:xfrm>
            <a:off x="2414861" y="2555144"/>
            <a:ext cx="727481" cy="727481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/>
          <p:cNvSpPr/>
          <p:nvPr/>
        </p:nvSpPr>
        <p:spPr>
          <a:xfrm>
            <a:off x="3889424" y="2586695"/>
            <a:ext cx="697544" cy="697544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/>
          <p:cNvSpPr txBox="1"/>
          <p:nvPr/>
        </p:nvSpPr>
        <p:spPr>
          <a:xfrm>
            <a:off x="694075" y="3468078"/>
            <a:ext cx="12731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smtClean="0">
                <a:latin typeface="Poppins Light" panose="020B0604020202020204" charset="0"/>
                <a:cs typeface="Poppins Light" panose="020B0604020202020204" charset="0"/>
              </a:rPr>
              <a:t>Amazon </a:t>
            </a:r>
            <a:r>
              <a:rPr lang="it-IT" sz="1200" dirty="0" err="1" smtClean="0">
                <a:latin typeface="Poppins Light" panose="020B0604020202020204" charset="0"/>
                <a:cs typeface="Poppins Light" panose="020B0604020202020204" charset="0"/>
              </a:rPr>
              <a:t>Alexa</a:t>
            </a:r>
            <a:endParaRPr lang="it-IT" sz="1200" dirty="0">
              <a:latin typeface="Poppins Light" panose="020B0604020202020204" charset="0"/>
              <a:cs typeface="Poppins Light" panose="020B0604020202020204" charset="0"/>
            </a:endParaRPr>
          </a:p>
        </p:txBody>
      </p:sp>
      <p:sp>
        <p:nvSpPr>
          <p:cNvPr id="21" name="CasellaDiTesto 20"/>
          <p:cNvSpPr txBox="1"/>
          <p:nvPr/>
        </p:nvSpPr>
        <p:spPr>
          <a:xfrm>
            <a:off x="2139644" y="3467242"/>
            <a:ext cx="1277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smtClean="0">
                <a:latin typeface="Poppins Light" panose="020B0604020202020204" charset="0"/>
                <a:cs typeface="Poppins Light" panose="020B0604020202020204" charset="0"/>
              </a:rPr>
              <a:t>Google Home </a:t>
            </a:r>
            <a:endParaRPr lang="it-IT" sz="1200" dirty="0">
              <a:latin typeface="Poppins Light" panose="020B0604020202020204" charset="0"/>
              <a:cs typeface="Poppins Light" panose="020B0604020202020204" charset="0"/>
            </a:endParaRPr>
          </a:p>
        </p:txBody>
      </p:sp>
      <p:sp>
        <p:nvSpPr>
          <p:cNvPr id="22" name="CasellaDiTesto 21"/>
          <p:cNvSpPr txBox="1"/>
          <p:nvPr/>
        </p:nvSpPr>
        <p:spPr>
          <a:xfrm>
            <a:off x="3705116" y="3467242"/>
            <a:ext cx="1059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err="1" smtClean="0">
                <a:latin typeface="Poppins Light" panose="020B0604020202020204" charset="0"/>
                <a:cs typeface="Poppins Light" panose="020B0604020202020204" charset="0"/>
              </a:rPr>
              <a:t>Tuya</a:t>
            </a:r>
            <a:r>
              <a:rPr lang="it-IT" sz="1200" dirty="0" smtClean="0">
                <a:latin typeface="Poppins Light" panose="020B0604020202020204" charset="0"/>
                <a:cs typeface="Poppins Light" panose="020B0604020202020204" charset="0"/>
              </a:rPr>
              <a:t> Smart</a:t>
            </a:r>
            <a:endParaRPr lang="it-IT" sz="1200" dirty="0">
              <a:latin typeface="Poppins Light" panose="020B0604020202020204" charset="0"/>
              <a:cs typeface="Poppins Light" panose="020B0604020202020204" charset="0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005" y="3504072"/>
            <a:ext cx="445985" cy="65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4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3563257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smtClean="0">
                <a:solidFill>
                  <a:schemeClr val="tx1"/>
                </a:solidFill>
              </a:rPr>
              <a:t>Magic</a:t>
            </a:r>
            <a:r>
              <a:rPr lang="it-IT" dirty="0" smtClean="0"/>
              <a:t> </a:t>
            </a:r>
            <a:r>
              <a:rPr lang="it-IT" dirty="0" err="1" smtClean="0"/>
              <a:t>Mirror</a:t>
            </a:r>
            <a:r>
              <a:rPr lang="it-IT" dirty="0" smtClean="0"/>
              <a:t> 2</a:t>
            </a:r>
            <a:endParaRPr dirty="0"/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" name="Ovale 1"/>
          <p:cNvSpPr/>
          <p:nvPr/>
        </p:nvSpPr>
        <p:spPr>
          <a:xfrm>
            <a:off x="6262914" y="950686"/>
            <a:ext cx="3238233" cy="3251293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193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0"/>
          <p:cNvSpPr txBox="1">
            <a:spLocks noGrp="1"/>
          </p:cNvSpPr>
          <p:nvPr>
            <p:ph type="title"/>
          </p:nvPr>
        </p:nvSpPr>
        <p:spPr>
          <a:xfrm>
            <a:off x="457199" y="1166125"/>
            <a:ext cx="4949371" cy="6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Il </a:t>
            </a:r>
            <a:r>
              <a:rPr lang="en-GB" dirty="0" err="1" smtClean="0">
                <a:solidFill>
                  <a:srgbClr val="00B0F0"/>
                </a:solidFill>
              </a:rPr>
              <a:t>cuore</a:t>
            </a:r>
            <a:r>
              <a:rPr lang="en-GB" dirty="0" smtClean="0"/>
              <a:t> del software</a:t>
            </a:r>
            <a:endParaRPr dirty="0"/>
          </a:p>
        </p:txBody>
      </p:sp>
      <p:sp>
        <p:nvSpPr>
          <p:cNvPr id="336" name="Google Shape;336;p3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38" name="Google Shape;338;p30"/>
          <p:cNvSpPr/>
          <p:nvPr/>
        </p:nvSpPr>
        <p:spPr>
          <a:xfrm rot="16200000">
            <a:off x="5340690" y="-2432105"/>
            <a:ext cx="782567" cy="10556602"/>
          </a:xfrm>
          <a:prstGeom prst="roundRect">
            <a:avLst>
              <a:gd name="adj" fmla="val 50000"/>
            </a:avLst>
          </a:prstGeom>
          <a:solidFill>
            <a:srgbClr val="8BC5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43" name="Google Shape;343;p30"/>
          <p:cNvSpPr/>
          <p:nvPr/>
        </p:nvSpPr>
        <p:spPr>
          <a:xfrm rot="16200000">
            <a:off x="4768648" y="-859254"/>
            <a:ext cx="782570" cy="9412519"/>
          </a:xfrm>
          <a:prstGeom prst="roundRect">
            <a:avLst>
              <a:gd name="adj" fmla="val 50000"/>
            </a:avLst>
          </a:prstGeom>
          <a:solidFill>
            <a:srgbClr val="F16528"/>
          </a:solidFill>
          <a:ln>
            <a:solidFill>
              <a:srgbClr val="0994C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" name="Ovale 1"/>
          <p:cNvSpPr/>
          <p:nvPr/>
        </p:nvSpPr>
        <p:spPr>
          <a:xfrm>
            <a:off x="561510" y="2478132"/>
            <a:ext cx="736127" cy="736127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/>
          <p:cNvSpPr/>
          <p:nvPr/>
        </p:nvSpPr>
        <p:spPr>
          <a:xfrm>
            <a:off x="561510" y="3520433"/>
            <a:ext cx="653144" cy="653144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Google Shape;343;p30"/>
          <p:cNvSpPr/>
          <p:nvPr/>
        </p:nvSpPr>
        <p:spPr>
          <a:xfrm rot="16200000">
            <a:off x="6077307" y="-859254"/>
            <a:ext cx="782570" cy="9412519"/>
          </a:xfrm>
          <a:prstGeom prst="roundRect">
            <a:avLst>
              <a:gd name="adj" fmla="val 50000"/>
            </a:avLst>
          </a:prstGeom>
          <a:solidFill>
            <a:srgbClr val="0994CF"/>
          </a:solidFill>
          <a:ln>
            <a:solidFill>
              <a:srgbClr val="F16528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" name="Ovale 8"/>
          <p:cNvSpPr/>
          <p:nvPr/>
        </p:nvSpPr>
        <p:spPr>
          <a:xfrm>
            <a:off x="1870169" y="3520433"/>
            <a:ext cx="653144" cy="653144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893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"/>
          <p:cNvSpPr txBox="1">
            <a:spLocks noGrp="1"/>
          </p:cNvSpPr>
          <p:nvPr>
            <p:ph type="title"/>
          </p:nvPr>
        </p:nvSpPr>
        <p:spPr>
          <a:xfrm>
            <a:off x="457200" y="1146629"/>
            <a:ext cx="3683263" cy="6695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smtClean="0"/>
              <a:t>Gli </a:t>
            </a:r>
            <a:r>
              <a:rPr lang="it-IT" dirty="0" err="1" smtClean="0"/>
              <a:t>ingradienti</a:t>
            </a:r>
            <a:endParaRPr dirty="0"/>
          </a:p>
        </p:txBody>
      </p:sp>
      <p:sp>
        <p:nvSpPr>
          <p:cNvPr id="270" name="Google Shape;270;p2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78" name="Google Shape;278;p25"/>
          <p:cNvSpPr/>
          <p:nvPr/>
        </p:nvSpPr>
        <p:spPr>
          <a:xfrm>
            <a:off x="457200" y="2608263"/>
            <a:ext cx="1333187" cy="1333187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81" name="Google Shape;281;p25"/>
          <p:cNvSpPr/>
          <p:nvPr/>
        </p:nvSpPr>
        <p:spPr>
          <a:xfrm>
            <a:off x="2298831" y="2608263"/>
            <a:ext cx="1333187" cy="1333187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84" name="Google Shape;284;p25"/>
          <p:cNvSpPr/>
          <p:nvPr/>
        </p:nvSpPr>
        <p:spPr>
          <a:xfrm>
            <a:off x="4140462" y="2608263"/>
            <a:ext cx="1333290" cy="133329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428731" y="4013200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oppins Light" panose="020B0604020202020204" charset="0"/>
                <a:cs typeface="Poppins Light" panose="020B0604020202020204" charset="0"/>
              </a:rPr>
              <a:t>Raspberry PI3</a:t>
            </a:r>
            <a:endParaRPr lang="it-IT" dirty="0">
              <a:latin typeface="Poppins Light" panose="020B0604020202020204" charset="0"/>
              <a:cs typeface="Poppins Light" panose="020B0604020202020204" charset="0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2473943" y="4013200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oppins Light" panose="020B0604020202020204" charset="0"/>
                <a:cs typeface="Poppins Light" panose="020B0604020202020204" charset="0"/>
              </a:rPr>
              <a:t>Software</a:t>
            </a:r>
            <a:endParaRPr lang="it-IT" dirty="0">
              <a:latin typeface="Poppins Light" panose="020B0604020202020204" charset="0"/>
              <a:cs typeface="Poppins Light" panose="020B0604020202020204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4181775" y="4013199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Poppins Light" panose="020B0604020202020204" charset="0"/>
                <a:cs typeface="Poppins Light" panose="020B0604020202020204" charset="0"/>
              </a:rPr>
              <a:t>Monitor LCD</a:t>
            </a:r>
            <a:endParaRPr lang="it-IT" dirty="0">
              <a:latin typeface="Poppins Light" panose="020B0604020202020204" charset="0"/>
              <a:cs typeface="Poppin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25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043714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smtClean="0"/>
              <a:t>Software Gestionale</a:t>
            </a:r>
            <a:endParaRPr dirty="0"/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" name="Ovale 1"/>
          <p:cNvSpPr/>
          <p:nvPr/>
        </p:nvSpPr>
        <p:spPr>
          <a:xfrm>
            <a:off x="6262914" y="950686"/>
            <a:ext cx="3238233" cy="3251293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225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63" y="3204930"/>
            <a:ext cx="1002707" cy="1001312"/>
          </a:xfrm>
          <a:prstGeom prst="rect">
            <a:avLst/>
          </a:prstGeom>
        </p:spPr>
      </p:pic>
      <p:sp>
        <p:nvSpPr>
          <p:cNvPr id="269" name="Google Shape;269;p25"/>
          <p:cNvSpPr txBox="1">
            <a:spLocks noGrp="1"/>
          </p:cNvSpPr>
          <p:nvPr>
            <p:ph type="title"/>
          </p:nvPr>
        </p:nvSpPr>
        <p:spPr>
          <a:xfrm>
            <a:off x="515257" y="1158867"/>
            <a:ext cx="3364213" cy="16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Le </a:t>
            </a:r>
            <a:r>
              <a:rPr lang="en" dirty="0" smtClean="0">
                <a:solidFill>
                  <a:srgbClr val="00B0F0"/>
                </a:solidFill>
              </a:rPr>
              <a:t>tecnologie</a:t>
            </a:r>
            <a:r>
              <a:rPr lang="en" dirty="0" smtClean="0"/>
              <a:t> </a:t>
            </a:r>
            <a:br>
              <a:rPr lang="en" dirty="0" smtClean="0"/>
            </a:br>
            <a:r>
              <a:rPr lang="en" dirty="0" smtClean="0"/>
              <a:t>utilizzate</a:t>
            </a:r>
            <a:endParaRPr dirty="0"/>
          </a:p>
        </p:txBody>
      </p:sp>
      <p:sp>
        <p:nvSpPr>
          <p:cNvPr id="270" name="Google Shape;270;p2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4361713" y="1054632"/>
            <a:ext cx="3339000" cy="3339000"/>
            <a:chOff x="2902488" y="902232"/>
            <a:chExt cx="3339000" cy="3339000"/>
          </a:xfrm>
        </p:grpSpPr>
        <p:sp>
          <p:nvSpPr>
            <p:cNvPr id="272" name="Google Shape;272;p25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w="19050" cap="flat" cmpd="sng">
              <a:solidFill>
                <a:srgbClr val="E8E8E8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3123738" y="1123632"/>
              <a:ext cx="2896500" cy="2896200"/>
            </a:xfrm>
            <a:prstGeom prst="pie">
              <a:avLst>
                <a:gd name="adj1" fmla="val 1811602"/>
                <a:gd name="adj2" fmla="val 16214886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275" name="Google Shape;275;p25"/>
          <p:cNvSpPr/>
          <p:nvPr/>
        </p:nvSpPr>
        <p:spPr>
          <a:xfrm>
            <a:off x="5123263" y="1816182"/>
            <a:ext cx="1815900" cy="18159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8" name="Google Shape;278;p25"/>
          <p:cNvSpPr/>
          <p:nvPr/>
        </p:nvSpPr>
        <p:spPr>
          <a:xfrm>
            <a:off x="5501290" y="598229"/>
            <a:ext cx="1068600" cy="106860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84" name="Google Shape;284;p25"/>
          <p:cNvSpPr/>
          <p:nvPr/>
        </p:nvSpPr>
        <p:spPr>
          <a:xfrm>
            <a:off x="6662212" y="2863506"/>
            <a:ext cx="1578801" cy="1578801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23387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9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150" y="105450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89" name="Google Shape;189;p19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190" name="Google Shape;190;p19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9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457199" y="1166125"/>
            <a:ext cx="5609926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solidFill>
                  <a:schemeClr val="tx1"/>
                </a:solidFill>
              </a:rPr>
              <a:t>Ma </a:t>
            </a:r>
            <a:r>
              <a:rPr lang="en-GB" dirty="0" err="1" smtClean="0">
                <a:solidFill>
                  <a:schemeClr val="tx1"/>
                </a:solidFill>
              </a:rPr>
              <a:t>cosa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err="1" smtClean="0">
                <a:solidFill>
                  <a:schemeClr val="tx1"/>
                </a:solidFill>
              </a:rPr>
              <a:t>doveva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>
                <a:solidFill>
                  <a:srgbClr val="00B0F0"/>
                </a:solidFill>
              </a:rPr>
              <a:t>fare</a:t>
            </a:r>
            <a:r>
              <a:rPr lang="en-GB" dirty="0" smtClean="0">
                <a:solidFill>
                  <a:schemeClr val="tx1"/>
                </a:solidFill>
              </a:rPr>
              <a:t>?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" name="Ovale 2"/>
          <p:cNvSpPr/>
          <p:nvPr/>
        </p:nvSpPr>
        <p:spPr>
          <a:xfrm>
            <a:off x="736261" y="2332282"/>
            <a:ext cx="1173204" cy="1173204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/>
          <p:cNvSpPr/>
          <p:nvPr/>
        </p:nvSpPr>
        <p:spPr>
          <a:xfrm>
            <a:off x="2414861" y="2555144"/>
            <a:ext cx="727481" cy="727481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/>
          <p:cNvSpPr/>
          <p:nvPr/>
        </p:nvSpPr>
        <p:spPr>
          <a:xfrm>
            <a:off x="3889424" y="2586695"/>
            <a:ext cx="697544" cy="697544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2" name="Google Shape;248;p22"/>
          <p:cNvGrpSpPr/>
          <p:nvPr/>
        </p:nvGrpSpPr>
        <p:grpSpPr>
          <a:xfrm>
            <a:off x="6405399" y="3676684"/>
            <a:ext cx="435022" cy="323445"/>
            <a:chOff x="5247525" y="3007275"/>
            <a:chExt cx="517575" cy="384825"/>
          </a:xfrm>
        </p:grpSpPr>
        <p:sp>
          <p:nvSpPr>
            <p:cNvPr id="13" name="Google Shape;249;p22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50;p22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9727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Le </a:t>
            </a:r>
            <a:r>
              <a:rPr lang="en-GB" dirty="0" err="1" smtClean="0"/>
              <a:t>materie</a:t>
            </a:r>
            <a:r>
              <a:rPr lang="en-GB" dirty="0" smtClean="0"/>
              <a:t> prime</a:t>
            </a:r>
            <a:endParaRPr dirty="0"/>
          </a:p>
        </p:txBody>
      </p:sp>
      <p:sp>
        <p:nvSpPr>
          <p:cNvPr id="242" name="Google Shape;242;p2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43" name="Google Shape;24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44" name="Google Shape;244;p22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245" name="Google Shape;245;p22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2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2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22"/>
          <p:cNvGrpSpPr/>
          <p:nvPr/>
        </p:nvGrpSpPr>
        <p:grpSpPr>
          <a:xfrm>
            <a:off x="6405399" y="3676684"/>
            <a:ext cx="435022" cy="323445"/>
            <a:chOff x="5247525" y="3007275"/>
            <a:chExt cx="517575" cy="384825"/>
          </a:xfrm>
        </p:grpSpPr>
        <p:sp>
          <p:nvSpPr>
            <p:cNvPr id="249" name="Google Shape;249;p22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2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8496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>
            <a:spLocks noGrp="1"/>
          </p:cNvSpPr>
          <p:nvPr>
            <p:ph type="ctrTitle" idx="4294967295"/>
          </p:nvPr>
        </p:nvSpPr>
        <p:spPr>
          <a:xfrm>
            <a:off x="2351788" y="1180487"/>
            <a:ext cx="4608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 smtClean="0"/>
              <a:t>Ciao!</a:t>
            </a:r>
            <a:endParaRPr sz="9600" dirty="0"/>
          </a:p>
        </p:txBody>
      </p:sp>
      <p:sp>
        <p:nvSpPr>
          <p:cNvPr id="168" name="Google Shape;168;p16"/>
          <p:cNvSpPr txBox="1">
            <a:spLocks noGrp="1"/>
          </p:cNvSpPr>
          <p:nvPr>
            <p:ph type="subTitle" idx="4294967295"/>
          </p:nvPr>
        </p:nvSpPr>
        <p:spPr>
          <a:xfrm>
            <a:off x="2351800" y="2265877"/>
            <a:ext cx="4608000" cy="17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b="1" dirty="0" smtClean="0">
                <a:latin typeface="Poppins"/>
                <a:ea typeface="Poppins"/>
                <a:cs typeface="Poppins"/>
                <a:sym typeface="Poppins"/>
              </a:rPr>
              <a:t>Io sono </a:t>
            </a:r>
            <a:r>
              <a:rPr lang="en" b="1" dirty="0" smtClean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Matteo</a:t>
            </a:r>
            <a:r>
              <a:rPr lang="en" b="1" dirty="0">
                <a:ea typeface="Poppins"/>
              </a:rPr>
              <a:t> </a:t>
            </a:r>
            <a:r>
              <a:rPr lang="en" b="1" dirty="0" smtClean="0">
                <a:ea typeface="Poppins"/>
              </a:rPr>
              <a:t>e….</a:t>
            </a:r>
            <a:r>
              <a:rPr lang="en" b="1" dirty="0" smtClean="0"/>
              <a:t> </a:t>
            </a:r>
          </a:p>
          <a:p>
            <a:pPr marL="0" lvl="0" indent="0">
              <a:buNone/>
            </a:pPr>
            <a:endParaRPr b="1" dirty="0" smtClean="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 smtClean="0"/>
              <a:t>…sono qui perchè </a:t>
            </a:r>
            <a:r>
              <a:rPr lang="en" sz="1400" dirty="0" smtClean="0"/>
              <a:t>ho </a:t>
            </a:r>
            <a:r>
              <a:rPr lang="en" sz="1400" dirty="0" smtClean="0"/>
              <a:t>un esame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 smtClean="0"/>
              <a:t>da sostenere…</a:t>
            </a:r>
          </a:p>
        </p:txBody>
      </p:sp>
      <p:sp>
        <p:nvSpPr>
          <p:cNvPr id="169" name="Google Shape;169;p1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70" name="Google Shape;170;p16"/>
          <p:cNvSpPr/>
          <p:nvPr/>
        </p:nvSpPr>
        <p:spPr>
          <a:xfrm>
            <a:off x="1804239" y="1506373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1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 smtClean="0"/>
              <a:t>White</a:t>
            </a:r>
            <a:endParaRPr b="1"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Is </a:t>
            </a:r>
            <a:r>
              <a:rPr lang="en" dirty="0"/>
              <a:t>the color of milk and fresh snow, the color produced by the combination of all the colors of the visible spectrum.</a:t>
            </a:r>
            <a:endParaRPr dirty="0"/>
          </a:p>
        </p:txBody>
      </p:sp>
      <p:sp>
        <p:nvSpPr>
          <p:cNvPr id="225" name="Google Shape;225;p2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also split your content</a:t>
            </a:r>
            <a:endParaRPr dirty="0"/>
          </a:p>
        </p:txBody>
      </p:sp>
      <p:sp>
        <p:nvSpPr>
          <p:cNvPr id="226" name="Google Shape;226;p21"/>
          <p:cNvSpPr txBox="1">
            <a:spLocks noGrp="1"/>
          </p:cNvSpPr>
          <p:nvPr>
            <p:ph type="body" idx="2"/>
          </p:nvPr>
        </p:nvSpPr>
        <p:spPr>
          <a:xfrm>
            <a:off x="3440857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sp>
        <p:nvSpPr>
          <p:cNvPr id="227" name="Google Shape;227;p2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28" name="Google Shape;22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29" name="Google Shape;229;p21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230" name="Google Shape;230;p21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1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1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" name="Google Shape;233;p21"/>
          <p:cNvSpPr/>
          <p:nvPr/>
        </p:nvSpPr>
        <p:spPr>
          <a:xfrm>
            <a:off x="6454511" y="367001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934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2150" y="105450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89" name="Google Shape;189;p19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190" name="Google Shape;190;p19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9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￮"/>
            </a:pPr>
            <a:r>
              <a:rPr lang="en"/>
              <a:t>Here you have a list of items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￮"/>
            </a:pPr>
            <a:r>
              <a:rPr lang="en"/>
              <a:t>And some text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￮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196" name="Google Shape;196;p19"/>
          <p:cNvGrpSpPr/>
          <p:nvPr/>
        </p:nvGrpSpPr>
        <p:grpSpPr>
          <a:xfrm>
            <a:off x="6438110" y="3653462"/>
            <a:ext cx="369505" cy="369505"/>
            <a:chOff x="2594050" y="1631825"/>
            <a:chExt cx="439625" cy="439625"/>
          </a:xfrm>
        </p:grpSpPr>
        <p:sp>
          <p:nvSpPr>
            <p:cNvPr id="197" name="Google Shape;197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8008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2150" y="105450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89" name="Google Shape;189;p19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190" name="Google Shape;190;p19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9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￮"/>
            </a:pPr>
            <a:r>
              <a:rPr lang="en"/>
              <a:t>Here you have a list of items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￮"/>
            </a:pPr>
            <a:r>
              <a:rPr lang="en"/>
              <a:t>And some text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￮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196" name="Google Shape;196;p19"/>
          <p:cNvGrpSpPr/>
          <p:nvPr/>
        </p:nvGrpSpPr>
        <p:grpSpPr>
          <a:xfrm>
            <a:off x="6438110" y="3653462"/>
            <a:ext cx="369505" cy="369505"/>
            <a:chOff x="2594050" y="1631825"/>
            <a:chExt cx="439625" cy="439625"/>
          </a:xfrm>
        </p:grpSpPr>
        <p:sp>
          <p:nvSpPr>
            <p:cNvPr id="197" name="Google Shape;197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>
            <a:spLocks noGrp="1"/>
          </p:cNvSpPr>
          <p:nvPr>
            <p:ph type="ctrTitle" idx="4294967295"/>
          </p:nvPr>
        </p:nvSpPr>
        <p:spPr>
          <a:xfrm>
            <a:off x="1184153" y="3080915"/>
            <a:ext cx="677564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 dirty="0" smtClean="0"/>
              <a:t>Le attività svolte</a:t>
            </a:r>
            <a:endParaRPr sz="6000" dirty="0"/>
          </a:p>
        </p:txBody>
      </p:sp>
      <p:grpSp>
        <p:nvGrpSpPr>
          <p:cNvPr id="207" name="Google Shape;207;p20"/>
          <p:cNvGrpSpPr/>
          <p:nvPr/>
        </p:nvGrpSpPr>
        <p:grpSpPr>
          <a:xfrm>
            <a:off x="3952298" y="309004"/>
            <a:ext cx="1738561" cy="1738545"/>
            <a:chOff x="6643075" y="3664250"/>
            <a:chExt cx="407950" cy="407975"/>
          </a:xfrm>
        </p:grpSpPr>
        <p:sp>
          <p:nvSpPr>
            <p:cNvPr id="208" name="Google Shape;208;p20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0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20"/>
          <p:cNvGrpSpPr/>
          <p:nvPr/>
        </p:nvGrpSpPr>
        <p:grpSpPr>
          <a:xfrm rot="-587313">
            <a:off x="3850121" y="2274317"/>
            <a:ext cx="714809" cy="714768"/>
            <a:chOff x="576250" y="4319400"/>
            <a:chExt cx="442075" cy="442050"/>
          </a:xfrm>
        </p:grpSpPr>
        <p:sp>
          <p:nvSpPr>
            <p:cNvPr id="211" name="Google Shape;211;p20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0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0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" name="Google Shape;215;p20"/>
          <p:cNvSpPr/>
          <p:nvPr/>
        </p:nvSpPr>
        <p:spPr>
          <a:xfrm>
            <a:off x="3536507" y="710554"/>
            <a:ext cx="271742" cy="25947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0"/>
          <p:cNvSpPr/>
          <p:nvPr/>
        </p:nvSpPr>
        <p:spPr>
          <a:xfrm rot="2697553">
            <a:off x="5327282" y="2038984"/>
            <a:ext cx="412519" cy="39388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0"/>
          <p:cNvSpPr/>
          <p:nvPr/>
        </p:nvSpPr>
        <p:spPr>
          <a:xfrm>
            <a:off x="5653628" y="1814107"/>
            <a:ext cx="165205" cy="15781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0"/>
          <p:cNvSpPr/>
          <p:nvPr/>
        </p:nvSpPr>
        <p:spPr>
          <a:xfrm rot="1280074">
            <a:off x="3348230" y="1493219"/>
            <a:ext cx="165200" cy="15779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0170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1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 smtClean="0"/>
              <a:t>White</a:t>
            </a:r>
            <a:endParaRPr b="1"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Is </a:t>
            </a:r>
            <a:r>
              <a:rPr lang="en" dirty="0"/>
              <a:t>the color of milk and fresh snow, the color produced by the combination of all the colors of the visible spectrum.</a:t>
            </a:r>
            <a:endParaRPr dirty="0"/>
          </a:p>
        </p:txBody>
      </p:sp>
      <p:sp>
        <p:nvSpPr>
          <p:cNvPr id="225" name="Google Shape;225;p2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226" name="Google Shape;226;p21"/>
          <p:cNvSpPr txBox="1">
            <a:spLocks noGrp="1"/>
          </p:cNvSpPr>
          <p:nvPr>
            <p:ph type="body" idx="2"/>
          </p:nvPr>
        </p:nvSpPr>
        <p:spPr>
          <a:xfrm>
            <a:off x="3440857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sp>
        <p:nvSpPr>
          <p:cNvPr id="227" name="Google Shape;227;p2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228" name="Google Shape;22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29" name="Google Shape;229;p21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230" name="Google Shape;230;p21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1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1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" name="Google Shape;233;p21"/>
          <p:cNvSpPr/>
          <p:nvPr/>
        </p:nvSpPr>
        <p:spPr>
          <a:xfrm>
            <a:off x="6454511" y="367001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body" idx="2"/>
          </p:nvPr>
        </p:nvSpPr>
        <p:spPr>
          <a:xfrm>
            <a:off x="2630936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body" idx="3"/>
          </p:nvPr>
        </p:nvSpPr>
        <p:spPr>
          <a:xfrm>
            <a:off x="4192246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243" name="Google Shape;24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44" name="Google Shape;244;p22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245" name="Google Shape;245;p22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2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2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22"/>
          <p:cNvGrpSpPr/>
          <p:nvPr/>
        </p:nvGrpSpPr>
        <p:grpSpPr>
          <a:xfrm>
            <a:off x="6405399" y="3676684"/>
            <a:ext cx="435022" cy="323445"/>
            <a:chOff x="5247525" y="3007275"/>
            <a:chExt cx="517575" cy="384825"/>
          </a:xfrm>
        </p:grpSpPr>
        <p:sp>
          <p:nvSpPr>
            <p:cNvPr id="249" name="Google Shape;249;p22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2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6775" y="592475"/>
            <a:ext cx="3958500" cy="3958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6" name="Google Shape;256;p23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45048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257" name="Google Shape;257;p23"/>
          <p:cNvSpPr txBox="1">
            <a:spLocks noGrp="1"/>
          </p:cNvSpPr>
          <p:nvPr>
            <p:ph type="body" idx="1"/>
          </p:nvPr>
        </p:nvSpPr>
        <p:spPr>
          <a:xfrm>
            <a:off x="985679" y="1958050"/>
            <a:ext cx="39765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258" name="Google Shape;258;p2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"/>
          <p:cNvSpPr txBox="1">
            <a:spLocks noGrp="1"/>
          </p:cNvSpPr>
          <p:nvPr>
            <p:ph type="title" idx="4294967295"/>
          </p:nvPr>
        </p:nvSpPr>
        <p:spPr>
          <a:xfrm>
            <a:off x="2194950" y="3763500"/>
            <a:ext cx="4754100" cy="13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FFFFFF"/>
                </a:solidFill>
              </a:rPr>
              <a:t>Want big impact?</a:t>
            </a:r>
            <a:endParaRPr sz="1800" b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Use big image.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64" name="Google Shape;264;p2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3002100" cy="29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270" name="Google Shape;270;p2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4361713" y="1054632"/>
            <a:ext cx="3339000" cy="3339000"/>
            <a:chOff x="2902488" y="902232"/>
            <a:chExt cx="3339000" cy="3339000"/>
          </a:xfrm>
        </p:grpSpPr>
        <p:sp>
          <p:nvSpPr>
            <p:cNvPr id="272" name="Google Shape;272;p25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w="19050" cap="flat" cmpd="sng">
              <a:solidFill>
                <a:srgbClr val="E8E8E8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3123738" y="1123632"/>
              <a:ext cx="2896500" cy="2896200"/>
            </a:xfrm>
            <a:prstGeom prst="pie">
              <a:avLst>
                <a:gd name="adj1" fmla="val 1811602"/>
                <a:gd name="adj2" fmla="val 16214886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274" name="Google Shape;274;p25"/>
          <p:cNvGrpSpPr/>
          <p:nvPr/>
        </p:nvGrpSpPr>
        <p:grpSpPr>
          <a:xfrm>
            <a:off x="5123263" y="1816182"/>
            <a:ext cx="1815900" cy="1815900"/>
            <a:chOff x="3664038" y="1663782"/>
            <a:chExt cx="1815900" cy="1815900"/>
          </a:xfrm>
        </p:grpSpPr>
        <p:sp>
          <p:nvSpPr>
            <p:cNvPr id="275" name="Google Shape;275;p25"/>
            <p:cNvSpPr/>
            <p:nvPr/>
          </p:nvSpPr>
          <p:spPr>
            <a:xfrm>
              <a:off x="3664038" y="1663782"/>
              <a:ext cx="1815900" cy="18159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76" name="Google Shape;276;p25"/>
            <p:cNvSpPr txBox="1"/>
            <p:nvPr/>
          </p:nvSpPr>
          <p:spPr>
            <a:xfrm>
              <a:off x="3899988" y="2158482"/>
              <a:ext cx="1344000" cy="82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Lorem ipsum congue</a:t>
              </a:r>
              <a:endParaRPr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77" name="Google Shape;277;p25"/>
          <p:cNvGrpSpPr/>
          <p:nvPr/>
        </p:nvGrpSpPr>
        <p:grpSpPr>
          <a:xfrm>
            <a:off x="5501290" y="598229"/>
            <a:ext cx="1068600" cy="1068600"/>
            <a:chOff x="2859873" y="853971"/>
            <a:chExt cx="1068600" cy="1068600"/>
          </a:xfrm>
        </p:grpSpPr>
        <p:sp>
          <p:nvSpPr>
            <p:cNvPr id="278" name="Google Shape;278;p25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79" name="Google Shape;279;p25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Lorem ipsum </a:t>
              </a:r>
              <a:endParaRPr sz="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280" name="Google Shape;280;p25"/>
          <p:cNvGrpSpPr/>
          <p:nvPr/>
        </p:nvGrpSpPr>
        <p:grpSpPr>
          <a:xfrm>
            <a:off x="4049921" y="3039058"/>
            <a:ext cx="1068600" cy="1068600"/>
            <a:chOff x="2859873" y="853971"/>
            <a:chExt cx="1068600" cy="1068600"/>
          </a:xfrm>
        </p:grpSpPr>
        <p:sp>
          <p:nvSpPr>
            <p:cNvPr id="281" name="Google Shape;281;p25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82" name="Google Shape;282;p25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Lorem ipsum </a:t>
              </a:r>
              <a:endParaRPr sz="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283" name="Google Shape;283;p25"/>
          <p:cNvGrpSpPr/>
          <p:nvPr/>
        </p:nvGrpSpPr>
        <p:grpSpPr>
          <a:xfrm>
            <a:off x="6939268" y="3031413"/>
            <a:ext cx="1068600" cy="1068600"/>
            <a:chOff x="5214448" y="3234278"/>
            <a:chExt cx="1068600" cy="1068600"/>
          </a:xfrm>
        </p:grpSpPr>
        <p:sp>
          <p:nvSpPr>
            <p:cNvPr id="284" name="Google Shape;284;p25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85" name="Google Shape;285;p25"/>
            <p:cNvSpPr txBox="1"/>
            <p:nvPr/>
          </p:nvSpPr>
          <p:spPr>
            <a:xfrm>
              <a:off x="5367375" y="3402503"/>
              <a:ext cx="762600" cy="732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Lorem ipsum </a:t>
              </a:r>
              <a:endParaRPr sz="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6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sp>
        <p:nvSpPr>
          <p:cNvPr id="291" name="Google Shape;291;p2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aphicFrame>
        <p:nvGraphicFramePr>
          <p:cNvPr id="292" name="Google Shape;292;p26"/>
          <p:cNvGraphicFramePr/>
          <p:nvPr/>
        </p:nvGraphicFramePr>
        <p:xfrm>
          <a:off x="1069600" y="1958081"/>
          <a:ext cx="6927900" cy="2618400"/>
        </p:xfrm>
        <a:graphic>
          <a:graphicData uri="http://schemas.openxmlformats.org/drawingml/2006/table">
            <a:tbl>
              <a:tblPr>
                <a:noFill/>
                <a:tableStyleId>{3856A320-C750-47FC-8A0E-1250D58DA687}</a:tableStyleId>
              </a:tblPr>
              <a:tblGrid>
                <a:gridCol w="173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1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1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4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A</a:t>
                      </a:r>
                      <a:endParaRPr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B</a:t>
                      </a:r>
                      <a:endParaRPr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C</a:t>
                      </a:r>
                      <a:endParaRPr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Yellow</a:t>
                      </a:r>
                      <a:endParaRPr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20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7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Blue</a:t>
                      </a:r>
                      <a:endParaRPr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30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15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Orange</a:t>
                      </a:r>
                      <a:endParaRPr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24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16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>
            <a:spLocks noGrp="1"/>
          </p:cNvSpPr>
          <p:nvPr>
            <p:ph type="ctrTitle"/>
          </p:nvPr>
        </p:nvSpPr>
        <p:spPr>
          <a:xfrm>
            <a:off x="2569800" y="2084403"/>
            <a:ext cx="40044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L</a:t>
            </a:r>
            <a:r>
              <a:rPr lang="en-GB" dirty="0" smtClean="0">
                <a:solidFill>
                  <a:srgbClr val="00B0F0"/>
                </a:solidFill>
              </a:rPr>
              <a:t>&amp;</a:t>
            </a:r>
            <a:r>
              <a:rPr lang="en-GB" dirty="0" smtClean="0"/>
              <a:t>S</a:t>
            </a:r>
            <a:endParaRPr dirty="0"/>
          </a:p>
        </p:txBody>
      </p:sp>
      <p:sp>
        <p:nvSpPr>
          <p:cNvPr id="177" name="Google Shape;177;p17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sz="6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7"/>
          <p:cNvSpPr/>
          <p:nvPr/>
        </p:nvSpPr>
        <p:spPr>
          <a:xfrm>
            <a:off x="671525" y="1114150"/>
            <a:ext cx="7800975" cy="3716213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7"/>
          <p:cNvSpPr txBox="1">
            <a:spLocks noGrp="1"/>
          </p:cNvSpPr>
          <p:nvPr>
            <p:ph type="title" idx="4294967295"/>
          </p:nvPr>
        </p:nvSpPr>
        <p:spPr>
          <a:xfrm>
            <a:off x="1961850" y="305150"/>
            <a:ext cx="5220300" cy="5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Maps</a:t>
            </a:r>
            <a:endParaRPr sz="2400"/>
          </a:p>
        </p:txBody>
      </p:sp>
      <p:sp>
        <p:nvSpPr>
          <p:cNvPr id="299" name="Google Shape;299;p27"/>
          <p:cNvSpPr/>
          <p:nvPr/>
        </p:nvSpPr>
        <p:spPr>
          <a:xfrm>
            <a:off x="4150543" y="1729501"/>
            <a:ext cx="6621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800" dirty="0" err="1">
                <a:latin typeface="Poppins Light"/>
                <a:ea typeface="Poppins Light"/>
                <a:cs typeface="Poppins Light"/>
                <a:sym typeface="Poppins Light"/>
              </a:rPr>
              <a:t>m</a:t>
            </a:r>
            <a:r>
              <a:rPr lang="it-IT" sz="800" dirty="0" err="1" smtClean="0">
                <a:latin typeface="Poppins Light"/>
                <a:ea typeface="Poppins Light"/>
                <a:cs typeface="Poppins Light"/>
                <a:sym typeface="Poppins Light"/>
              </a:rPr>
              <a:t>y</a:t>
            </a:r>
            <a:r>
              <a:rPr lang="it-IT" sz="800" dirty="0" smtClean="0">
                <a:latin typeface="Poppins Light"/>
                <a:ea typeface="Poppins Light"/>
                <a:cs typeface="Poppins Light"/>
                <a:sym typeface="Poppins Light"/>
              </a:rPr>
              <a:t> office</a:t>
            </a:r>
            <a:endParaRPr sz="800" dirty="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00" name="Google Shape;300;p2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301" name="Google Shape;301;p27"/>
          <p:cNvSpPr/>
          <p:nvPr/>
        </p:nvSpPr>
        <p:spPr>
          <a:xfrm>
            <a:off x="1985700" y="2174389"/>
            <a:ext cx="152700" cy="152700"/>
          </a:xfrm>
          <a:prstGeom prst="donut">
            <a:avLst>
              <a:gd name="adj" fmla="val 36703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7"/>
          <p:cNvSpPr/>
          <p:nvPr/>
        </p:nvSpPr>
        <p:spPr>
          <a:xfrm>
            <a:off x="4250975" y="1956500"/>
            <a:ext cx="152700" cy="152700"/>
          </a:xfrm>
          <a:prstGeom prst="donut">
            <a:avLst>
              <a:gd name="adj" fmla="val 36703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7"/>
          <p:cNvSpPr/>
          <p:nvPr/>
        </p:nvSpPr>
        <p:spPr>
          <a:xfrm>
            <a:off x="4091250" y="1936330"/>
            <a:ext cx="152700" cy="152700"/>
          </a:xfrm>
          <a:prstGeom prst="donut">
            <a:avLst>
              <a:gd name="adj" fmla="val 36703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7"/>
          <p:cNvSpPr/>
          <p:nvPr/>
        </p:nvSpPr>
        <p:spPr>
          <a:xfrm>
            <a:off x="6770705" y="1932001"/>
            <a:ext cx="152700" cy="152700"/>
          </a:xfrm>
          <a:prstGeom prst="donut">
            <a:avLst>
              <a:gd name="adj" fmla="val 36703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8"/>
          <p:cNvSpPr txBox="1">
            <a:spLocks noGrp="1"/>
          </p:cNvSpPr>
          <p:nvPr>
            <p:ph type="ctrTitle" idx="4294967295"/>
          </p:nvPr>
        </p:nvSpPr>
        <p:spPr>
          <a:xfrm>
            <a:off x="1335475" y="1811950"/>
            <a:ext cx="6473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89,526,124</a:t>
            </a:r>
            <a:endParaRPr sz="9600"/>
          </a:p>
        </p:txBody>
      </p:sp>
      <p:sp>
        <p:nvSpPr>
          <p:cNvPr id="312" name="Google Shape;312;p28"/>
          <p:cNvSpPr txBox="1">
            <a:spLocks noGrp="1"/>
          </p:cNvSpPr>
          <p:nvPr>
            <p:ph type="subTitle" idx="4294967295"/>
          </p:nvPr>
        </p:nvSpPr>
        <p:spPr>
          <a:xfrm>
            <a:off x="1335475" y="2916254"/>
            <a:ext cx="6473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313" name="Google Shape;313;p2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9"/>
          <p:cNvSpPr txBox="1">
            <a:spLocks noGrp="1"/>
          </p:cNvSpPr>
          <p:nvPr>
            <p:ph type="ctrTitle" idx="4294967295"/>
          </p:nvPr>
        </p:nvSpPr>
        <p:spPr>
          <a:xfrm>
            <a:off x="2884625" y="720250"/>
            <a:ext cx="43650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89,526,124$</a:t>
            </a:r>
            <a:endParaRPr/>
          </a:p>
        </p:txBody>
      </p:sp>
      <p:sp>
        <p:nvSpPr>
          <p:cNvPr id="319" name="Google Shape;319;p29"/>
          <p:cNvSpPr txBox="1">
            <a:spLocks noGrp="1"/>
          </p:cNvSpPr>
          <p:nvPr>
            <p:ph type="subTitle" idx="4294967295"/>
          </p:nvPr>
        </p:nvSpPr>
        <p:spPr>
          <a:xfrm>
            <a:off x="2884625" y="1331158"/>
            <a:ext cx="43650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That’s a lot of money</a:t>
            </a:r>
            <a:endParaRPr sz="1400"/>
          </a:p>
        </p:txBody>
      </p:sp>
      <p:sp>
        <p:nvSpPr>
          <p:cNvPr id="320" name="Google Shape;320;p29"/>
          <p:cNvSpPr txBox="1">
            <a:spLocks noGrp="1"/>
          </p:cNvSpPr>
          <p:nvPr>
            <p:ph type="ctrTitle" idx="4294967295"/>
          </p:nvPr>
        </p:nvSpPr>
        <p:spPr>
          <a:xfrm>
            <a:off x="2884625" y="3349143"/>
            <a:ext cx="43650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100%</a:t>
            </a:r>
            <a:endParaRPr/>
          </a:p>
        </p:txBody>
      </p:sp>
      <p:sp>
        <p:nvSpPr>
          <p:cNvPr id="321" name="Google Shape;321;p29"/>
          <p:cNvSpPr txBox="1">
            <a:spLocks noGrp="1"/>
          </p:cNvSpPr>
          <p:nvPr>
            <p:ph type="subTitle" idx="4294967295"/>
          </p:nvPr>
        </p:nvSpPr>
        <p:spPr>
          <a:xfrm>
            <a:off x="2884625" y="3960050"/>
            <a:ext cx="43650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Total success!</a:t>
            </a:r>
            <a:endParaRPr sz="1400"/>
          </a:p>
        </p:txBody>
      </p:sp>
      <p:sp>
        <p:nvSpPr>
          <p:cNvPr id="322" name="Google Shape;322;p29"/>
          <p:cNvSpPr txBox="1">
            <a:spLocks noGrp="1"/>
          </p:cNvSpPr>
          <p:nvPr>
            <p:ph type="ctrTitle" idx="4294967295"/>
          </p:nvPr>
        </p:nvSpPr>
        <p:spPr>
          <a:xfrm>
            <a:off x="2884625" y="2034697"/>
            <a:ext cx="43650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185,244 users</a:t>
            </a:r>
            <a:endParaRPr/>
          </a:p>
        </p:txBody>
      </p:sp>
      <p:sp>
        <p:nvSpPr>
          <p:cNvPr id="323" name="Google Shape;323;p29"/>
          <p:cNvSpPr txBox="1">
            <a:spLocks noGrp="1"/>
          </p:cNvSpPr>
          <p:nvPr>
            <p:ph type="subTitle" idx="4294967295"/>
          </p:nvPr>
        </p:nvSpPr>
        <p:spPr>
          <a:xfrm>
            <a:off x="2884625" y="2645604"/>
            <a:ext cx="43650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And a lot of users</a:t>
            </a:r>
            <a:endParaRPr sz="1400"/>
          </a:p>
        </p:txBody>
      </p:sp>
      <p:sp>
        <p:nvSpPr>
          <p:cNvPr id="324" name="Google Shape;324;p2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325" name="Google Shape;325;p29"/>
          <p:cNvGrpSpPr/>
          <p:nvPr/>
        </p:nvGrpSpPr>
        <p:grpSpPr>
          <a:xfrm>
            <a:off x="1799419" y="1526163"/>
            <a:ext cx="369526" cy="268183"/>
            <a:chOff x="3932350" y="3714775"/>
            <a:chExt cx="439650" cy="319075"/>
          </a:xfrm>
        </p:grpSpPr>
        <p:sp>
          <p:nvSpPr>
            <p:cNvPr id="326" name="Google Shape;326;p29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9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0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3113100" cy="6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336" name="Google Shape;336;p3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337" name="Google Shape;337;p30"/>
          <p:cNvGrpSpPr/>
          <p:nvPr/>
        </p:nvGrpSpPr>
        <p:grpSpPr>
          <a:xfrm>
            <a:off x="2070059" y="2046332"/>
            <a:ext cx="3497354" cy="1468968"/>
            <a:chOff x="1047099" y="2241353"/>
            <a:chExt cx="3116238" cy="1338140"/>
          </a:xfrm>
        </p:grpSpPr>
        <p:sp>
          <p:nvSpPr>
            <p:cNvPr id="338" name="Google Shape;338;p30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latin typeface="Poppins"/>
                  <a:ea typeface="Poppins"/>
                  <a:cs typeface="Poppins"/>
                  <a:sym typeface="Poppins"/>
                </a:rPr>
                <a:t>1</a:t>
              </a:r>
              <a:endParaRPr sz="1200" b="1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40" name="Google Shape;340;p30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Vestibulum congue tempus</a:t>
              </a:r>
              <a:endParaRPr sz="11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41" name="Google Shape;341;p30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Poppins Light"/>
                  <a:ea typeface="Poppins Light"/>
                  <a:cs typeface="Poppins Light"/>
                  <a:sym typeface="Poppins Light"/>
                </a:rPr>
                <a:t>Lorem ipsum dolor sit amet, consectetur adipiscing elit, sed do eiusmod tempor. Donec facilisis lacus eget mauris.</a:t>
              </a:r>
              <a:endParaRPr sz="800"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342" name="Google Shape;342;p30"/>
          <p:cNvGrpSpPr/>
          <p:nvPr/>
        </p:nvGrpSpPr>
        <p:grpSpPr>
          <a:xfrm>
            <a:off x="4257083" y="1258050"/>
            <a:ext cx="2726286" cy="2547000"/>
            <a:chOff x="3203958" y="1258050"/>
            <a:chExt cx="2726286" cy="2547000"/>
          </a:xfrm>
        </p:grpSpPr>
        <p:sp>
          <p:nvSpPr>
            <p:cNvPr id="343" name="Google Shape;343;p30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666666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 sz="1200" b="1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45" name="Google Shape;345;p30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Vestibulum congue tempus</a:t>
              </a:r>
              <a:endParaRPr sz="11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46" name="Google Shape;346;p30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Poppins Light"/>
                  <a:ea typeface="Poppins Light"/>
                  <a:cs typeface="Poppins Light"/>
                  <a:sym typeface="Poppins Light"/>
                </a:rPr>
                <a:t>Lorem ipsum dolor sit amet, consectetur adipiscing elit, sed do eiusmod tempor. Donec facilisis lacus eget mauris.</a:t>
              </a:r>
              <a:endParaRPr sz="800"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347" name="Google Shape;347;p30"/>
          <p:cNvGrpSpPr/>
          <p:nvPr/>
        </p:nvGrpSpPr>
        <p:grpSpPr>
          <a:xfrm>
            <a:off x="6177102" y="1258050"/>
            <a:ext cx="2726286" cy="2547000"/>
            <a:chOff x="5123977" y="1258050"/>
            <a:chExt cx="2726286" cy="2547000"/>
          </a:xfrm>
        </p:grpSpPr>
        <p:sp>
          <p:nvSpPr>
            <p:cNvPr id="348" name="Google Shape;348;p30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B7B7B7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 sz="1200" b="1">
                <a:solidFill>
                  <a:srgbClr val="B7B7B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50" name="Google Shape;350;p30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Vestibulum congue tempus</a:t>
              </a:r>
              <a:endParaRPr sz="11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51" name="Google Shape;351;p30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Poppins Light"/>
                  <a:ea typeface="Poppins Light"/>
                  <a:cs typeface="Poppins Light"/>
                  <a:sym typeface="Poppins Light"/>
                </a:rPr>
                <a:t>Lorem ipsum dolor sit amet, consectetur adipiscing elit, sed do eiusmod tempor. Donec facilisis lacus eget mauris.</a:t>
              </a:r>
              <a:endParaRPr sz="800"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57" name="Google Shape;357;p31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1485300" cy="11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</a:t>
            </a:r>
            <a:endParaRPr sz="1200"/>
          </a:p>
        </p:txBody>
      </p:sp>
      <p:sp>
        <p:nvSpPr>
          <p:cNvPr id="358" name="Google Shape;358;p31"/>
          <p:cNvSpPr txBox="1">
            <a:spLocks noGrp="1"/>
          </p:cNvSpPr>
          <p:nvPr>
            <p:ph type="body" idx="2"/>
          </p:nvPr>
        </p:nvSpPr>
        <p:spPr>
          <a:xfrm>
            <a:off x="2630937" y="1958050"/>
            <a:ext cx="1485300" cy="11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</a:t>
            </a:r>
            <a:endParaRPr sz="1200"/>
          </a:p>
        </p:txBody>
      </p:sp>
      <p:sp>
        <p:nvSpPr>
          <p:cNvPr id="359" name="Google Shape;359;p31"/>
          <p:cNvSpPr txBox="1">
            <a:spLocks noGrp="1"/>
          </p:cNvSpPr>
          <p:nvPr>
            <p:ph type="body" idx="3"/>
          </p:nvPr>
        </p:nvSpPr>
        <p:spPr>
          <a:xfrm>
            <a:off x="4192249" y="1958050"/>
            <a:ext cx="1485300" cy="11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60" name="Google Shape;360;p3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361" name="Google Shape;36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362" name="Google Shape;362;p31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363" name="Google Shape;363;p31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6" name="Google Shape;366;p31"/>
          <p:cNvSpPr txBox="1">
            <a:spLocks noGrp="1"/>
          </p:cNvSpPr>
          <p:nvPr>
            <p:ph type="body" idx="1"/>
          </p:nvPr>
        </p:nvSpPr>
        <p:spPr>
          <a:xfrm>
            <a:off x="1069625" y="3101050"/>
            <a:ext cx="1485300" cy="11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</a:t>
            </a:r>
            <a:endParaRPr sz="1200"/>
          </a:p>
        </p:txBody>
      </p:sp>
      <p:sp>
        <p:nvSpPr>
          <p:cNvPr id="367" name="Google Shape;367;p31"/>
          <p:cNvSpPr txBox="1">
            <a:spLocks noGrp="1"/>
          </p:cNvSpPr>
          <p:nvPr>
            <p:ph type="body" idx="2"/>
          </p:nvPr>
        </p:nvSpPr>
        <p:spPr>
          <a:xfrm>
            <a:off x="2630937" y="3101050"/>
            <a:ext cx="1485300" cy="11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</a:t>
            </a:r>
            <a:endParaRPr sz="1200"/>
          </a:p>
        </p:txBody>
      </p:sp>
      <p:sp>
        <p:nvSpPr>
          <p:cNvPr id="368" name="Google Shape;368;p31"/>
          <p:cNvSpPr txBox="1">
            <a:spLocks noGrp="1"/>
          </p:cNvSpPr>
          <p:nvPr>
            <p:ph type="body" idx="3"/>
          </p:nvPr>
        </p:nvSpPr>
        <p:spPr>
          <a:xfrm>
            <a:off x="4192249" y="3101050"/>
            <a:ext cx="1485300" cy="11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grpSp>
        <p:nvGrpSpPr>
          <p:cNvPr id="369" name="Google Shape;369;p31"/>
          <p:cNvGrpSpPr/>
          <p:nvPr/>
        </p:nvGrpSpPr>
        <p:grpSpPr>
          <a:xfrm>
            <a:off x="6451459" y="3663368"/>
            <a:ext cx="342882" cy="350068"/>
            <a:chOff x="3951850" y="2985350"/>
            <a:chExt cx="407950" cy="416500"/>
          </a:xfrm>
        </p:grpSpPr>
        <p:sp>
          <p:nvSpPr>
            <p:cNvPr id="370" name="Google Shape;370;p31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2"/>
          <p:cNvSpPr txBox="1">
            <a:spLocks noGrp="1"/>
          </p:cNvSpPr>
          <p:nvPr>
            <p:ph type="body" idx="1"/>
          </p:nvPr>
        </p:nvSpPr>
        <p:spPr>
          <a:xfrm>
            <a:off x="1069625" y="4406300"/>
            <a:ext cx="46080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You can insert graphs from </a:t>
            </a:r>
            <a:r>
              <a:rPr lang="en" u="sng">
                <a:solidFill>
                  <a:srgbClr val="000000"/>
                </a:solidFill>
                <a:hlinkClick r:id="rId3"/>
              </a:rPr>
              <a:t>Google Sheets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79" name="Google Shape;379;p3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380" name="Google Shape;380;p32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9625" y="823975"/>
            <a:ext cx="6822281" cy="3121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3"/>
          <p:cNvSpPr txBox="1">
            <a:spLocks noGrp="1"/>
          </p:cNvSpPr>
          <p:nvPr>
            <p:ph type="body" idx="4294967295"/>
          </p:nvPr>
        </p:nvSpPr>
        <p:spPr>
          <a:xfrm>
            <a:off x="762000" y="444300"/>
            <a:ext cx="21195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latin typeface="Poppins"/>
                <a:ea typeface="Poppins"/>
                <a:cs typeface="Poppins"/>
                <a:sym typeface="Poppins"/>
              </a:rPr>
              <a:t>Mobile project</a:t>
            </a:r>
            <a:endParaRPr sz="3600"/>
          </a:p>
        </p:txBody>
      </p:sp>
      <p:sp>
        <p:nvSpPr>
          <p:cNvPr id="386" name="Google Shape;386;p33"/>
          <p:cNvSpPr/>
          <p:nvPr/>
        </p:nvSpPr>
        <p:spPr>
          <a:xfrm>
            <a:off x="3571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Poppins Light"/>
                <a:ea typeface="Poppins Light"/>
                <a:cs typeface="Poppins Light"/>
                <a:sym typeface="Poppins Light"/>
              </a:rPr>
              <a:t>Place your screenshot here</a:t>
            </a:r>
            <a:endParaRPr sz="1000">
              <a:solidFill>
                <a:srgbClr val="999999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87" name="Google Shape;387;p3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388" name="Google Shape;388;p33"/>
          <p:cNvGrpSpPr/>
          <p:nvPr/>
        </p:nvGrpSpPr>
        <p:grpSpPr>
          <a:xfrm>
            <a:off x="3512225" y="373572"/>
            <a:ext cx="2119546" cy="4396359"/>
            <a:chOff x="2547150" y="238125"/>
            <a:chExt cx="2525675" cy="5238750"/>
          </a:xfrm>
        </p:grpSpPr>
        <p:sp>
          <p:nvSpPr>
            <p:cNvPr id="389" name="Google Shape;389;p3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393;p33"/>
          <p:cNvSpPr txBox="1">
            <a:spLocks noGrp="1"/>
          </p:cNvSpPr>
          <p:nvPr>
            <p:ph type="body" idx="4294967295"/>
          </p:nvPr>
        </p:nvSpPr>
        <p:spPr>
          <a:xfrm>
            <a:off x="6262500" y="444300"/>
            <a:ext cx="21195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Show and explain your web, app or software projects using these gadget templates.</a:t>
            </a:r>
            <a:endParaRPr sz="1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4"/>
          <p:cNvSpPr/>
          <p:nvPr/>
        </p:nvSpPr>
        <p:spPr>
          <a:xfrm>
            <a:off x="3268500" y="851275"/>
            <a:ext cx="2598600" cy="3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Poppins Light"/>
                <a:ea typeface="Poppins Light"/>
                <a:cs typeface="Poppins Light"/>
                <a:sym typeface="Poppins Light"/>
              </a:rPr>
              <a:t>Place your screenshot here</a:t>
            </a:r>
            <a:endParaRPr sz="1000">
              <a:solidFill>
                <a:srgbClr val="999999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99" name="Google Shape;399;p3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pSp>
        <p:nvGrpSpPr>
          <p:cNvPr id="400" name="Google Shape;400;p34"/>
          <p:cNvGrpSpPr/>
          <p:nvPr/>
        </p:nvGrpSpPr>
        <p:grpSpPr>
          <a:xfrm>
            <a:off x="3203802" y="465959"/>
            <a:ext cx="2736410" cy="4222433"/>
            <a:chOff x="2112475" y="238125"/>
            <a:chExt cx="3395050" cy="5238750"/>
          </a:xfrm>
        </p:grpSpPr>
        <p:sp>
          <p:nvSpPr>
            <p:cNvPr id="401" name="Google Shape;401;p34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4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4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4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34"/>
          <p:cNvSpPr txBox="1">
            <a:spLocks noGrp="1"/>
          </p:cNvSpPr>
          <p:nvPr>
            <p:ph type="body" idx="4294967295"/>
          </p:nvPr>
        </p:nvSpPr>
        <p:spPr>
          <a:xfrm>
            <a:off x="762000" y="444300"/>
            <a:ext cx="21195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latin typeface="Poppins"/>
                <a:ea typeface="Poppins"/>
                <a:cs typeface="Poppins"/>
                <a:sym typeface="Poppins"/>
              </a:rPr>
              <a:t>Tablet project</a:t>
            </a:r>
            <a:endParaRPr sz="3600"/>
          </a:p>
        </p:txBody>
      </p:sp>
      <p:sp>
        <p:nvSpPr>
          <p:cNvPr id="406" name="Google Shape;406;p34"/>
          <p:cNvSpPr txBox="1">
            <a:spLocks noGrp="1"/>
          </p:cNvSpPr>
          <p:nvPr>
            <p:ph type="body" idx="4294967295"/>
          </p:nvPr>
        </p:nvSpPr>
        <p:spPr>
          <a:xfrm>
            <a:off x="6262500" y="444300"/>
            <a:ext cx="21195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Show and explain your web, app or software projects using these gadget templates.</a:t>
            </a:r>
            <a:endParaRPr sz="1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5"/>
          <p:cNvSpPr/>
          <p:nvPr/>
        </p:nvSpPr>
        <p:spPr>
          <a:xfrm>
            <a:off x="2644425" y="1071107"/>
            <a:ext cx="3855147" cy="300127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5"/>
          <p:cNvSpPr/>
          <p:nvPr/>
        </p:nvSpPr>
        <p:spPr>
          <a:xfrm>
            <a:off x="2805750" y="1230488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Poppins Light"/>
                <a:ea typeface="Poppins Light"/>
                <a:cs typeface="Poppins Light"/>
                <a:sym typeface="Poppins Light"/>
              </a:rPr>
              <a:t>Place your screenshot here</a:t>
            </a:r>
            <a:endParaRPr sz="1000">
              <a:solidFill>
                <a:srgbClr val="999999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13" name="Google Shape;413;p3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414" name="Google Shape;414;p35"/>
          <p:cNvSpPr txBox="1">
            <a:spLocks noGrp="1"/>
          </p:cNvSpPr>
          <p:nvPr>
            <p:ph type="body" idx="4294967295"/>
          </p:nvPr>
        </p:nvSpPr>
        <p:spPr>
          <a:xfrm>
            <a:off x="403325" y="444300"/>
            <a:ext cx="21195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 b="1">
                <a:latin typeface="Poppins"/>
                <a:ea typeface="Poppins"/>
                <a:cs typeface="Poppins"/>
                <a:sym typeface="Poppins"/>
              </a:rPr>
              <a:t>Desktop project</a:t>
            </a:r>
            <a:endParaRPr sz="3400"/>
          </a:p>
        </p:txBody>
      </p:sp>
      <p:sp>
        <p:nvSpPr>
          <p:cNvPr id="415" name="Google Shape;415;p35"/>
          <p:cNvSpPr txBox="1">
            <a:spLocks noGrp="1"/>
          </p:cNvSpPr>
          <p:nvPr>
            <p:ph type="body" idx="4294967295"/>
          </p:nvPr>
        </p:nvSpPr>
        <p:spPr>
          <a:xfrm>
            <a:off x="6621175" y="444300"/>
            <a:ext cx="21195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Show and explain your web, app or software projects using these gadget templates.</a:t>
            </a:r>
            <a:endParaRPr sz="12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421" name="Google Shape;421;p36"/>
          <p:cNvSpPr txBox="1">
            <a:spLocks noGrp="1"/>
          </p:cNvSpPr>
          <p:nvPr>
            <p:ph type="ctrTitle" idx="4294967295"/>
          </p:nvPr>
        </p:nvSpPr>
        <p:spPr>
          <a:xfrm>
            <a:off x="2351788" y="1180487"/>
            <a:ext cx="4608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Thanks!</a:t>
            </a:r>
            <a:endParaRPr sz="8000"/>
          </a:p>
        </p:txBody>
      </p:sp>
      <p:sp>
        <p:nvSpPr>
          <p:cNvPr id="422" name="Google Shape;422;p36"/>
          <p:cNvSpPr txBox="1">
            <a:spLocks noGrp="1"/>
          </p:cNvSpPr>
          <p:nvPr>
            <p:ph type="subTitle" idx="4294967295"/>
          </p:nvPr>
        </p:nvSpPr>
        <p:spPr>
          <a:xfrm>
            <a:off x="2351800" y="2265877"/>
            <a:ext cx="4608000" cy="17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Any questions?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find me at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￮"/>
            </a:pPr>
            <a:r>
              <a:rPr lang="en"/>
              <a:t>@username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￮"/>
            </a:pPr>
            <a:r>
              <a:rPr lang="en"/>
              <a:t>user@mail.me</a:t>
            </a: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1812552" y="1460659"/>
            <a:ext cx="345971" cy="325505"/>
            <a:chOff x="5972700" y="2330200"/>
            <a:chExt cx="411625" cy="387275"/>
          </a:xfrm>
        </p:grpSpPr>
        <p:sp>
          <p:nvSpPr>
            <p:cNvPr id="424" name="Google Shape;424;p36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3535240" cy="29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00B0F0"/>
                </a:solidFill>
              </a:rPr>
              <a:t>4</a:t>
            </a:r>
            <a:r>
              <a:rPr lang="en" dirty="0" smtClean="0"/>
              <a:t> stabilimenti</a:t>
            </a:r>
            <a:endParaRPr dirty="0"/>
          </a:p>
        </p:txBody>
      </p:sp>
      <p:sp>
        <p:nvSpPr>
          <p:cNvPr id="270" name="Google Shape;270;p2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4361713" y="1054632"/>
            <a:ext cx="3339000" cy="3339000"/>
            <a:chOff x="2902488" y="902232"/>
            <a:chExt cx="3339000" cy="3339000"/>
          </a:xfrm>
        </p:grpSpPr>
        <p:sp>
          <p:nvSpPr>
            <p:cNvPr id="272" name="Google Shape;272;p25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w="19050" cap="flat" cmpd="sng">
              <a:solidFill>
                <a:srgbClr val="E8E8E8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3123738" y="1123632"/>
              <a:ext cx="2896500" cy="2896200"/>
            </a:xfrm>
            <a:prstGeom prst="pie">
              <a:avLst>
                <a:gd name="adj1" fmla="val 1811602"/>
                <a:gd name="adj2" fmla="val 16214886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275" name="Google Shape;275;p25"/>
          <p:cNvSpPr/>
          <p:nvPr/>
        </p:nvSpPr>
        <p:spPr>
          <a:xfrm>
            <a:off x="5123263" y="1816182"/>
            <a:ext cx="1815900" cy="18159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8" name="Google Shape;278;p25"/>
          <p:cNvSpPr/>
          <p:nvPr/>
        </p:nvSpPr>
        <p:spPr>
          <a:xfrm>
            <a:off x="5501290" y="598229"/>
            <a:ext cx="1068600" cy="106860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81" name="Google Shape;281;p25"/>
          <p:cNvSpPr/>
          <p:nvPr/>
        </p:nvSpPr>
        <p:spPr>
          <a:xfrm>
            <a:off x="4049921" y="3039058"/>
            <a:ext cx="1068600" cy="10686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84" name="Google Shape;284;p25"/>
          <p:cNvSpPr/>
          <p:nvPr/>
        </p:nvSpPr>
        <p:spPr>
          <a:xfrm>
            <a:off x="6939268" y="3031413"/>
            <a:ext cx="1068600" cy="106860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95624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431" name="Google Shape;431;p37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Special thanks to all the people who made and released these awesome resources for free: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￮"/>
            </a:pPr>
            <a:r>
              <a:rPr lang="en" sz="1800"/>
              <a:t>Presentation template by </a:t>
            </a:r>
            <a:r>
              <a:rPr lang="en" sz="1800" u="sng">
                <a:solidFill>
                  <a:srgbClr val="000000"/>
                </a:solidFill>
                <a:hlinkClick r:id="rId3"/>
              </a:rPr>
              <a:t>SlidesCarnival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￮"/>
            </a:pPr>
            <a:r>
              <a:rPr lang="en" sz="1800"/>
              <a:t>Photographs by </a:t>
            </a:r>
            <a:r>
              <a:rPr lang="en" sz="1800" u="sng">
                <a:solidFill>
                  <a:srgbClr val="000000"/>
                </a:solidFill>
                <a:hlinkClick r:id="rId4"/>
              </a:rPr>
              <a:t>Unsplash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432" name="Google Shape;432;p3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433" name="Google Shape;433;p37"/>
          <p:cNvSpPr/>
          <p:nvPr/>
        </p:nvSpPr>
        <p:spPr>
          <a:xfrm>
            <a:off x="7253423" y="2000860"/>
            <a:ext cx="1272074" cy="1141889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8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439" name="Google Shape;439;p38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This presentation uses the following typographies: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￮"/>
            </a:pPr>
            <a:r>
              <a:rPr lang="en" sz="1400">
                <a:solidFill>
                  <a:srgbClr val="000000"/>
                </a:solidFill>
              </a:rPr>
              <a:t>Titles: Poppins Bold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￮"/>
            </a:pPr>
            <a:r>
              <a:rPr lang="en" sz="1400">
                <a:solidFill>
                  <a:srgbClr val="000000"/>
                </a:solidFill>
              </a:rPr>
              <a:t>Body copy: Poppins Light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You can download the fonts at: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000000"/>
                </a:solidFill>
                <a:hlinkClick r:id="rId3"/>
              </a:rPr>
              <a:t>https://www.fontsquirrel.com/fonts/poppins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</p:txBody>
      </p:sp>
      <p:sp>
        <p:nvSpPr>
          <p:cNvPr id="440" name="Google Shape;440;p38"/>
          <p:cNvSpPr txBox="1"/>
          <p:nvPr/>
        </p:nvSpPr>
        <p:spPr>
          <a:xfrm>
            <a:off x="1069625" y="4019250"/>
            <a:ext cx="46080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rgbClr val="6666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6666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6666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41" name="Google Shape;441;p3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grpSp>
        <p:nvGrpSpPr>
          <p:cNvPr id="442" name="Google Shape;442;p38"/>
          <p:cNvGrpSpPr/>
          <p:nvPr/>
        </p:nvGrpSpPr>
        <p:grpSpPr>
          <a:xfrm>
            <a:off x="7075309" y="1848466"/>
            <a:ext cx="1628291" cy="1446665"/>
            <a:chOff x="5292575" y="3681900"/>
            <a:chExt cx="420150" cy="373275"/>
          </a:xfrm>
        </p:grpSpPr>
        <p:sp>
          <p:nvSpPr>
            <p:cNvPr id="443" name="Google Shape;443;p38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8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8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8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8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8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8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9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SlidesCarnival icons are editable shapes. </a:t>
            </a:r>
            <a:endParaRPr sz="900" dirty="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This means that you can:</a:t>
            </a:r>
            <a:endParaRPr sz="900" dirty="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 Light"/>
              <a:buChar char="●"/>
            </a:pPr>
            <a:r>
              <a:rPr lang="en" sz="9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Resize them without losing quality.</a:t>
            </a:r>
            <a:endParaRPr sz="900" dirty="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 Light"/>
              <a:buChar char="●"/>
            </a:pPr>
            <a:r>
              <a:rPr lang="en" sz="9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Change line color, width and style</a:t>
            </a:r>
            <a:r>
              <a:rPr lang="en" sz="900" dirty="0"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 sz="900" dirty="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Poppins Light"/>
                <a:ea typeface="Poppins Light"/>
                <a:cs typeface="Poppins Light"/>
                <a:sym typeface="Poppins Light"/>
              </a:rPr>
              <a:t>Isn’t that nice? :)</a:t>
            </a:r>
            <a:endParaRPr sz="900" dirty="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Poppins Light"/>
                <a:ea typeface="Poppins Light"/>
                <a:cs typeface="Poppins Light"/>
                <a:sym typeface="Poppins Light"/>
              </a:rPr>
              <a:t>Examples:</a:t>
            </a:r>
            <a:endParaRPr sz="900" dirty="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455" name="Google Shape;455;p39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456" name="Google Shape;456;p39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39"/>
          <p:cNvGrpSpPr/>
          <p:nvPr/>
        </p:nvGrpSpPr>
        <p:grpSpPr>
          <a:xfrm>
            <a:off x="901439" y="399041"/>
            <a:ext cx="372594" cy="310144"/>
            <a:chOff x="1247825" y="322750"/>
            <a:chExt cx="443300" cy="369000"/>
          </a:xfrm>
        </p:grpSpPr>
        <p:sp>
          <p:nvSpPr>
            <p:cNvPr id="471" name="Google Shape;471;p39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" name="Google Shape;476;p39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477" name="Google Shape;477;p39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2" name="Google Shape;482;p39"/>
          <p:cNvSpPr/>
          <p:nvPr/>
        </p:nvSpPr>
        <p:spPr>
          <a:xfrm>
            <a:off x="2071920" y="386254"/>
            <a:ext cx="291717" cy="335738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9"/>
          <p:cNvSpPr/>
          <p:nvPr/>
        </p:nvSpPr>
        <p:spPr>
          <a:xfrm>
            <a:off x="2656888" y="387284"/>
            <a:ext cx="251793" cy="333678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4" name="Google Shape;484;p39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485" name="Google Shape;485;p39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9" name="Google Shape;489;p39"/>
          <p:cNvSpPr/>
          <p:nvPr/>
        </p:nvSpPr>
        <p:spPr>
          <a:xfrm>
            <a:off x="4284851" y="385750"/>
            <a:ext cx="385895" cy="336746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0" name="Google Shape;490;p39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491" name="Google Shape;491;p39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9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9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39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499" name="Google Shape;499;p39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9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3" name="Google Shape;503;p39"/>
          <p:cNvSpPr/>
          <p:nvPr/>
        </p:nvSpPr>
        <p:spPr>
          <a:xfrm>
            <a:off x="2042249" y="944598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2607759" y="961997"/>
            <a:ext cx="350068" cy="314242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9"/>
          <p:cNvSpPr/>
          <p:nvPr/>
        </p:nvSpPr>
        <p:spPr>
          <a:xfrm>
            <a:off x="3177871" y="964561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9"/>
          <p:cNvSpPr/>
          <p:nvPr/>
        </p:nvSpPr>
        <p:spPr>
          <a:xfrm>
            <a:off x="3754139" y="967629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7" name="Google Shape;507;p39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508" name="Google Shape;508;p39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0" name="Google Shape;510;p39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511" name="Google Shape;511;p3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3" name="Google Shape;513;p39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514" name="Google Shape;514;p39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" name="Google Shape;517;p39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518" name="Google Shape;518;p39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" name="Google Shape;525;p39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526" name="Google Shape;526;p39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9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9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9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39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533" name="Google Shape;533;p3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7" name="Google Shape;537;p39"/>
          <p:cNvSpPr/>
          <p:nvPr/>
        </p:nvSpPr>
        <p:spPr>
          <a:xfrm>
            <a:off x="2614399" y="151574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8" name="Google Shape;538;p39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539" name="Google Shape;539;p39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39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542" name="Google Shape;542;p39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9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39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548" name="Google Shape;548;p39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" name="Google Shape;550;p39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551" name="Google Shape;551;p39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9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9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9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9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8" name="Google Shape;558;p39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559" name="Google Shape;559;p39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9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9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" name="Google Shape;564;p39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565" name="Google Shape;565;p39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9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" name="Google Shape;573;p39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574" name="Google Shape;574;p39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" name="Google Shape;578;p39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579" name="Google Shape;579;p39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" name="Google Shape;583;p39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584" name="Google Shape;584;p39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" name="Google Shape;588;p39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589" name="Google Shape;589;p39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" name="Google Shape;591;p39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592" name="Google Shape;592;p39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" name="Google Shape;594;p39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595" name="Google Shape;595;p39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7" name="Google Shape;597;p39"/>
          <p:cNvSpPr/>
          <p:nvPr/>
        </p:nvSpPr>
        <p:spPr>
          <a:xfrm>
            <a:off x="4317611" y="2080241"/>
            <a:ext cx="320378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8" name="Google Shape;598;p39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599" name="Google Shape;599;p39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" name="Google Shape;601;p39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602" name="Google Shape;602;p39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9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0" name="Google Shape;610;p39"/>
          <p:cNvSpPr/>
          <p:nvPr/>
        </p:nvSpPr>
        <p:spPr>
          <a:xfrm>
            <a:off x="1484913" y="2598660"/>
            <a:ext cx="335738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39"/>
          <p:cNvSpPr/>
          <p:nvPr/>
        </p:nvSpPr>
        <p:spPr>
          <a:xfrm>
            <a:off x="963405" y="2598660"/>
            <a:ext cx="248746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2" name="Google Shape;612;p39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613" name="Google Shape;613;p39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5" name="Google Shape;615;p39"/>
          <p:cNvSpPr/>
          <p:nvPr/>
        </p:nvSpPr>
        <p:spPr>
          <a:xfrm>
            <a:off x="3734681" y="2636022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6" name="Google Shape;616;p39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617" name="Google Shape;617;p39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" name="Google Shape;619;p39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620" name="Google Shape;620;p39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" name="Google Shape;624;p39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625" name="Google Shape;625;p39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8" name="Google Shape;628;p39"/>
          <p:cNvSpPr/>
          <p:nvPr/>
        </p:nvSpPr>
        <p:spPr>
          <a:xfrm>
            <a:off x="4907686" y="2619652"/>
            <a:ext cx="270221" cy="3889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9" name="Google Shape;629;p39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630" name="Google Shape;630;p39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" name="Google Shape;636;p39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637" name="Google Shape;637;p39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" name="Google Shape;646;p39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647" name="Google Shape;647;p39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0" name="Google Shape;650;p39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651" name="Google Shape;651;p39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" name="Google Shape;654;p39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655" name="Google Shape;655;p39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0" name="Google Shape;660;p39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661" name="Google Shape;661;p39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3" name="Google Shape;663;p39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664" name="Google Shape;664;p39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1" name="Google Shape;671;p39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672" name="Google Shape;672;p39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8" name="Google Shape;678;p39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679" name="Google Shape;679;p3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" name="Google Shape;681;p39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682" name="Google Shape;682;p3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6" name="Google Shape;686;p39"/>
          <p:cNvSpPr/>
          <p:nvPr/>
        </p:nvSpPr>
        <p:spPr>
          <a:xfrm>
            <a:off x="886643" y="383052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9"/>
          <p:cNvSpPr/>
          <p:nvPr/>
        </p:nvSpPr>
        <p:spPr>
          <a:xfrm>
            <a:off x="3177366" y="3773703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9"/>
          <p:cNvSpPr/>
          <p:nvPr/>
        </p:nvSpPr>
        <p:spPr>
          <a:xfrm>
            <a:off x="2612361" y="3795199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9"/>
          <p:cNvSpPr/>
          <p:nvPr/>
        </p:nvSpPr>
        <p:spPr>
          <a:xfrm>
            <a:off x="3740838" y="3772169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0" name="Google Shape;690;p39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691" name="Google Shape;691;p39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" name="Google Shape;699;p39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700" name="Google Shape;700;p39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39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703" name="Google Shape;703;p39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9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9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39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710" name="Google Shape;710;p39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9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9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9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9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9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9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7" name="Google Shape;717;p39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718" name="Google Shape;718;p39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9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9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1" name="Google Shape;721;p39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722" name="Google Shape;722;p39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9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9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9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9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9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8" name="Google Shape;728;p39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729" name="Google Shape;729;p39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9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9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" name="Google Shape;732;p39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733" name="Google Shape;733;p39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9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9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39"/>
          <p:cNvGrpSpPr/>
          <p:nvPr/>
        </p:nvGrpSpPr>
        <p:grpSpPr>
          <a:xfrm>
            <a:off x="5461718" y="4356472"/>
            <a:ext cx="290183" cy="333678"/>
            <a:chOff x="6673500" y="5031175"/>
            <a:chExt cx="345250" cy="397000"/>
          </a:xfrm>
        </p:grpSpPr>
        <p:sp>
          <p:nvSpPr>
            <p:cNvPr id="737" name="Google Shape;737;p39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9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9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9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9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2" name="Google Shape;742;p39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743" name="Google Shape;743;p39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9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9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9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9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9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9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9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9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9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9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9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9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9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9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9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9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9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9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9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9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9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9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9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9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9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9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0" name="Google Shape;770;p39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771" name="Google Shape;771;p39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9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9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9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9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9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9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9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9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9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9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9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9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9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9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9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9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9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9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9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9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9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9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" name="Google Shape;794;p39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795" name="Google Shape;795;p39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9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9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9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9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9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9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9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9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9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9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9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9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9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" name="Google Shape;809;p39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810" name="Google Shape;810;p39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9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9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" name="Google Shape;813;p39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814" name="Google Shape;814;p39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9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9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9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9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9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39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821" name="Google Shape;821;p39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9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9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9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" name="Google Shape;829;p39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830" name="Google Shape;830;p39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9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9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" name="Google Shape;833;p39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834" name="Google Shape;834;p39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9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9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9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9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9" name="Google Shape;839;p39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840" name="Google Shape;840;p39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9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9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9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9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9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9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" name="Google Shape;847;p39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848" name="Google Shape;848;p39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9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9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9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9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9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" name="Google Shape;854;p39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855" name="Google Shape;855;p39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9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9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9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9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9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9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9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9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4" name="Google Shape;864;p39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865" name="Google Shape;865;p39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9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9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9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9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9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9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9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9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9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9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6" name="Google Shape;876;p39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877" name="Google Shape;877;p39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9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9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9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9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" name="Google Shape;882;p39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883" name="Google Shape;883;p39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9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9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9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9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9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9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39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891" name="Google Shape;891;p3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" name="Google Shape;893;p39"/>
          <p:cNvGrpSpPr/>
          <p:nvPr/>
        </p:nvGrpSpPr>
        <p:grpSpPr>
          <a:xfrm>
            <a:off x="6359914" y="2509302"/>
            <a:ext cx="1079481" cy="1051467"/>
            <a:chOff x="5916675" y="927975"/>
            <a:chExt cx="516350" cy="502950"/>
          </a:xfrm>
        </p:grpSpPr>
        <p:sp>
          <p:nvSpPr>
            <p:cNvPr id="894" name="Google Shape;894;p3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" name="Google Shape;896;p39"/>
          <p:cNvGrpSpPr/>
          <p:nvPr/>
        </p:nvGrpSpPr>
        <p:grpSpPr>
          <a:xfrm>
            <a:off x="6360057" y="1803400"/>
            <a:ext cx="433992" cy="422729"/>
            <a:chOff x="5916675" y="927975"/>
            <a:chExt cx="516350" cy="502950"/>
          </a:xfrm>
        </p:grpSpPr>
        <p:sp>
          <p:nvSpPr>
            <p:cNvPr id="897" name="Google Shape;897;p3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9" name="Google Shape;899;p39"/>
          <p:cNvSpPr/>
          <p:nvPr/>
        </p:nvSpPr>
        <p:spPr>
          <a:xfrm>
            <a:off x="7436055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39"/>
          <p:cNvSpPr/>
          <p:nvPr/>
        </p:nvSpPr>
        <p:spPr>
          <a:xfrm>
            <a:off x="6552218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39"/>
          <p:cNvSpPr/>
          <p:nvPr/>
        </p:nvSpPr>
        <p:spPr>
          <a:xfrm>
            <a:off x="6837753" y="3097315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6FA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3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40"/>
          <p:cNvSpPr txBox="1"/>
          <p:nvPr/>
        </p:nvSpPr>
        <p:spPr>
          <a:xfrm>
            <a:off x="2773450" y="1150500"/>
            <a:ext cx="57825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Poppins Light"/>
                <a:ea typeface="Poppins Light"/>
                <a:cs typeface="Poppins Light"/>
                <a:sym typeface="Poppins Light"/>
              </a:rPr>
              <a:t>Now you can use any emoji as an icon!</a:t>
            </a: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Poppins Light"/>
                <a:ea typeface="Poppins Light"/>
                <a:cs typeface="Poppins Light"/>
                <a:sym typeface="Poppins Light"/>
              </a:rPr>
              <a:t>And of course it resizes without losing quality and you can change the color.</a:t>
            </a: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 Light"/>
                <a:ea typeface="Poppins Light"/>
                <a:cs typeface="Poppins Light"/>
                <a:sym typeface="Poppins Light"/>
              </a:rPr>
              <a:t>How? Follow Google instructions </a:t>
            </a:r>
            <a:r>
              <a:rPr lang="en" sz="1200" u="sng">
                <a:latin typeface="Poppins Light"/>
                <a:ea typeface="Poppins Light"/>
                <a:cs typeface="Poppins Light"/>
                <a:sym typeface="Poppins Light"/>
                <a:hlinkClick r:id="rId3"/>
              </a:rPr>
              <a:t>https://twitter.com/googledocs/status/730087240156643328</a:t>
            </a: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08" name="Google Shape;908;p40"/>
          <p:cNvSpPr txBox="1"/>
          <p:nvPr/>
        </p:nvSpPr>
        <p:spPr>
          <a:xfrm>
            <a:off x="1417700" y="2610475"/>
            <a:ext cx="7138200" cy="20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Poppins Light"/>
                <a:ea typeface="Poppins Light"/>
                <a:cs typeface="Poppins Light"/>
                <a:sym typeface="Poppins Light"/>
              </a:rPr>
              <a:t>✋👆👉👍👤👦👧👨👩👪💃🏃💑❤😂😉😋😒😭👶😸🐟🍒🍔💣📌📖🔨🎃🎈🎨🏈🏰🌏🔌🔑</a:t>
            </a:r>
            <a:r>
              <a:rPr lang="en" sz="2400" dirty="0">
                <a:solidFill>
                  <a:srgbClr val="FFFFFF"/>
                </a:solidFill>
                <a:highlight>
                  <a:srgbClr val="000000"/>
                </a:highlight>
                <a:latin typeface="Poppins Light"/>
                <a:ea typeface="Poppins Light"/>
                <a:cs typeface="Poppins Light"/>
                <a:sym typeface="Poppins Light"/>
              </a:rPr>
              <a:t> and many more...</a:t>
            </a:r>
            <a:endParaRPr sz="2400" dirty="0">
              <a:solidFill>
                <a:srgbClr val="FFFFFF"/>
              </a:solidFill>
              <a:highlight>
                <a:srgbClr val="000000"/>
              </a:highlight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09" name="Google Shape;909;p40"/>
          <p:cNvSpPr txBox="1"/>
          <p:nvPr/>
        </p:nvSpPr>
        <p:spPr>
          <a:xfrm>
            <a:off x="1258575" y="1092646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F1C232"/>
                </a:solidFill>
                <a:latin typeface="Poppins Light"/>
                <a:ea typeface="Poppins Light"/>
                <a:cs typeface="Poppins Light"/>
                <a:sym typeface="Poppins Light"/>
              </a:rPr>
              <a:t>😉</a:t>
            </a:r>
            <a:endParaRPr sz="9600">
              <a:solidFill>
                <a:srgbClr val="F1C23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10" name="Google Shape;910;p4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7"/>
          <p:cNvSpPr/>
          <p:nvPr/>
        </p:nvSpPr>
        <p:spPr>
          <a:xfrm>
            <a:off x="671525" y="1114150"/>
            <a:ext cx="7800975" cy="3716213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7"/>
          <p:cNvSpPr/>
          <p:nvPr/>
        </p:nvSpPr>
        <p:spPr>
          <a:xfrm>
            <a:off x="4091250" y="1729501"/>
            <a:ext cx="943971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800" dirty="0" smtClean="0">
                <a:latin typeface="Poppins Light"/>
                <a:ea typeface="Poppins Light"/>
                <a:cs typeface="Poppins Light"/>
                <a:sym typeface="Poppins Light"/>
              </a:rPr>
              <a:t>Il </a:t>
            </a:r>
            <a:r>
              <a:rPr lang="it-IT" sz="800" dirty="0" smtClean="0">
                <a:solidFill>
                  <a:srgbClr val="00B0F0"/>
                </a:solidFill>
                <a:latin typeface="Poppins Light"/>
                <a:ea typeface="Poppins Light"/>
                <a:cs typeface="Poppins Light"/>
                <a:sym typeface="Poppins Light"/>
              </a:rPr>
              <a:t>mio</a:t>
            </a:r>
            <a:r>
              <a:rPr lang="it-IT" sz="800" dirty="0" smtClean="0">
                <a:latin typeface="Poppins Light"/>
                <a:ea typeface="Poppins Light"/>
                <a:cs typeface="Poppins Light"/>
                <a:sym typeface="Poppins Light"/>
              </a:rPr>
              <a:t> ufficio</a:t>
            </a:r>
            <a:endParaRPr sz="800" dirty="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00" name="Google Shape;300;p2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01" name="Google Shape;301;p27"/>
          <p:cNvSpPr/>
          <p:nvPr/>
        </p:nvSpPr>
        <p:spPr>
          <a:xfrm>
            <a:off x="1985700" y="2174389"/>
            <a:ext cx="152700" cy="152700"/>
          </a:xfrm>
          <a:prstGeom prst="donut">
            <a:avLst>
              <a:gd name="adj" fmla="val 36703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7"/>
          <p:cNvSpPr/>
          <p:nvPr/>
        </p:nvSpPr>
        <p:spPr>
          <a:xfrm>
            <a:off x="4250975" y="1956500"/>
            <a:ext cx="152700" cy="152700"/>
          </a:xfrm>
          <a:prstGeom prst="donut">
            <a:avLst>
              <a:gd name="adj" fmla="val 36703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7"/>
          <p:cNvSpPr/>
          <p:nvPr/>
        </p:nvSpPr>
        <p:spPr>
          <a:xfrm>
            <a:off x="4091250" y="1936330"/>
            <a:ext cx="152700" cy="152700"/>
          </a:xfrm>
          <a:prstGeom prst="donut">
            <a:avLst>
              <a:gd name="adj" fmla="val 36703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7"/>
          <p:cNvSpPr/>
          <p:nvPr/>
        </p:nvSpPr>
        <p:spPr>
          <a:xfrm>
            <a:off x="6770705" y="1932001"/>
            <a:ext cx="152700" cy="152700"/>
          </a:xfrm>
          <a:prstGeom prst="donut">
            <a:avLst>
              <a:gd name="adj" fmla="val 36703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864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smtClean="0"/>
              <a:t>Le </a:t>
            </a:r>
            <a:r>
              <a:rPr lang="it-IT" dirty="0" smtClean="0">
                <a:solidFill>
                  <a:srgbClr val="00B0F0"/>
                </a:solidFill>
              </a:rPr>
              <a:t>persone</a:t>
            </a:r>
            <a:r>
              <a:rPr lang="it-IT" dirty="0" smtClean="0"/>
              <a:t> contano</a:t>
            </a:r>
            <a:endParaRPr dirty="0"/>
          </a:p>
        </p:txBody>
      </p:sp>
      <p:sp>
        <p:nvSpPr>
          <p:cNvPr id="227" name="Google Shape;227;p2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4" name="Google Shape;588;p39"/>
          <p:cNvGrpSpPr/>
          <p:nvPr/>
        </p:nvGrpSpPr>
        <p:grpSpPr>
          <a:xfrm>
            <a:off x="7232266" y="1658725"/>
            <a:ext cx="698361" cy="1743797"/>
            <a:chOff x="3384375" y="2267500"/>
            <a:chExt cx="203375" cy="507825"/>
          </a:xfrm>
        </p:grpSpPr>
        <p:sp>
          <p:nvSpPr>
            <p:cNvPr id="15" name="Google Shape;589;p39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90;p39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594;p39"/>
          <p:cNvGrpSpPr/>
          <p:nvPr/>
        </p:nvGrpSpPr>
        <p:grpSpPr>
          <a:xfrm>
            <a:off x="8030330" y="1658725"/>
            <a:ext cx="599554" cy="1743797"/>
            <a:chOff x="4071800" y="2269925"/>
            <a:chExt cx="172925" cy="502950"/>
          </a:xfrm>
        </p:grpSpPr>
        <p:sp>
          <p:nvSpPr>
            <p:cNvPr id="18" name="Google Shape;595;p39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96;p39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8982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smtClean="0">
                <a:solidFill>
                  <a:srgbClr val="00B0F0"/>
                </a:solidFill>
              </a:rPr>
              <a:t>Leader</a:t>
            </a:r>
            <a:r>
              <a:rPr lang="it-IT" dirty="0" smtClean="0"/>
              <a:t> nel settore</a:t>
            </a:r>
            <a:endParaRPr dirty="0"/>
          </a:p>
        </p:txBody>
      </p:sp>
      <p:sp>
        <p:nvSpPr>
          <p:cNvPr id="227" name="Google Shape;227;p2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16" name="Google Shape;671;p39"/>
          <p:cNvGrpSpPr/>
          <p:nvPr/>
        </p:nvGrpSpPr>
        <p:grpSpPr>
          <a:xfrm>
            <a:off x="6996117" y="1651630"/>
            <a:ext cx="1792798" cy="1820790"/>
            <a:chOff x="5941025" y="3634400"/>
            <a:chExt cx="467650" cy="467650"/>
          </a:xfrm>
        </p:grpSpPr>
        <p:sp>
          <p:nvSpPr>
            <p:cNvPr id="17" name="Google Shape;672;p39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73;p39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74;p39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75;p39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76;p39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77;p39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9502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>
            <a:spLocks noGrp="1"/>
          </p:cNvSpPr>
          <p:nvPr>
            <p:ph type="ctrTitle" idx="4294967295"/>
          </p:nvPr>
        </p:nvSpPr>
        <p:spPr>
          <a:xfrm>
            <a:off x="1184153" y="3080915"/>
            <a:ext cx="677564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 dirty="0" smtClean="0"/>
              <a:t>Le </a:t>
            </a:r>
            <a:r>
              <a:rPr lang="it-IT" sz="6000" dirty="0" smtClean="0">
                <a:solidFill>
                  <a:schemeClr val="tx1"/>
                </a:solidFill>
              </a:rPr>
              <a:t>attività</a:t>
            </a:r>
            <a:r>
              <a:rPr lang="it-IT" sz="6000" dirty="0" smtClean="0"/>
              <a:t> svolte</a:t>
            </a:r>
            <a:endParaRPr sz="6000" dirty="0"/>
          </a:p>
        </p:txBody>
      </p:sp>
      <p:grpSp>
        <p:nvGrpSpPr>
          <p:cNvPr id="207" name="Google Shape;207;p20"/>
          <p:cNvGrpSpPr/>
          <p:nvPr/>
        </p:nvGrpSpPr>
        <p:grpSpPr>
          <a:xfrm>
            <a:off x="3952298" y="309004"/>
            <a:ext cx="1738561" cy="1738545"/>
            <a:chOff x="6643075" y="3664250"/>
            <a:chExt cx="407950" cy="407975"/>
          </a:xfrm>
        </p:grpSpPr>
        <p:sp>
          <p:nvSpPr>
            <p:cNvPr id="208" name="Google Shape;208;p20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0F0"/>
                </a:solidFill>
              </a:endParaRPr>
            </a:p>
          </p:txBody>
        </p:sp>
        <p:sp>
          <p:nvSpPr>
            <p:cNvPr id="209" name="Google Shape;209;p20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0F0"/>
                </a:solidFill>
              </a:endParaRPr>
            </a:p>
          </p:txBody>
        </p:sp>
      </p:grpSp>
      <p:grpSp>
        <p:nvGrpSpPr>
          <p:cNvPr id="210" name="Google Shape;210;p20"/>
          <p:cNvGrpSpPr/>
          <p:nvPr/>
        </p:nvGrpSpPr>
        <p:grpSpPr>
          <a:xfrm rot="-587313">
            <a:off x="3850121" y="2274317"/>
            <a:ext cx="714809" cy="714768"/>
            <a:chOff x="576250" y="4319400"/>
            <a:chExt cx="442075" cy="442050"/>
          </a:xfrm>
        </p:grpSpPr>
        <p:sp>
          <p:nvSpPr>
            <p:cNvPr id="211" name="Google Shape;211;p20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0F0"/>
                </a:solidFill>
              </a:endParaRPr>
            </a:p>
          </p:txBody>
        </p:sp>
        <p:sp>
          <p:nvSpPr>
            <p:cNvPr id="212" name="Google Shape;212;p20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0F0"/>
                </a:solidFill>
              </a:endParaRPr>
            </a:p>
          </p:txBody>
        </p:sp>
        <p:sp>
          <p:nvSpPr>
            <p:cNvPr id="213" name="Google Shape;213;p2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0F0"/>
                </a:solidFill>
              </a:endParaRPr>
            </a:p>
          </p:txBody>
        </p:sp>
        <p:sp>
          <p:nvSpPr>
            <p:cNvPr id="214" name="Google Shape;214;p20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0F0"/>
                </a:solidFill>
              </a:endParaRPr>
            </a:p>
          </p:txBody>
        </p:sp>
      </p:grpSp>
      <p:sp>
        <p:nvSpPr>
          <p:cNvPr id="215" name="Google Shape;215;p20"/>
          <p:cNvSpPr/>
          <p:nvPr/>
        </p:nvSpPr>
        <p:spPr>
          <a:xfrm>
            <a:off x="3536507" y="710554"/>
            <a:ext cx="271742" cy="25947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0F0"/>
              </a:solidFill>
            </a:endParaRPr>
          </a:p>
        </p:txBody>
      </p:sp>
      <p:sp>
        <p:nvSpPr>
          <p:cNvPr id="216" name="Google Shape;216;p20"/>
          <p:cNvSpPr/>
          <p:nvPr/>
        </p:nvSpPr>
        <p:spPr>
          <a:xfrm rot="2697553">
            <a:off x="5327282" y="2038984"/>
            <a:ext cx="412519" cy="39388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0F0"/>
              </a:solidFill>
            </a:endParaRPr>
          </a:p>
        </p:txBody>
      </p:sp>
      <p:sp>
        <p:nvSpPr>
          <p:cNvPr id="217" name="Google Shape;217;p20"/>
          <p:cNvSpPr/>
          <p:nvPr/>
        </p:nvSpPr>
        <p:spPr>
          <a:xfrm>
            <a:off x="5653628" y="1814107"/>
            <a:ext cx="165205" cy="15781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0F0"/>
              </a:solidFill>
            </a:endParaRPr>
          </a:p>
        </p:txBody>
      </p:sp>
      <p:sp>
        <p:nvSpPr>
          <p:cNvPr id="218" name="Google Shape;218;p20"/>
          <p:cNvSpPr/>
          <p:nvPr/>
        </p:nvSpPr>
        <p:spPr>
          <a:xfrm rot="1280074">
            <a:off x="3348230" y="1493219"/>
            <a:ext cx="165200" cy="15779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0F0"/>
              </a:solidFill>
            </a:endParaRPr>
          </a:p>
        </p:txBody>
      </p:sp>
      <p:sp>
        <p:nvSpPr>
          <p:cNvPr id="219" name="Google Shape;219;p2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 txBox="1">
            <a:spLocks noGrp="1"/>
          </p:cNvSpPr>
          <p:nvPr>
            <p:ph type="title"/>
          </p:nvPr>
        </p:nvSpPr>
        <p:spPr>
          <a:xfrm>
            <a:off x="493486" y="1202411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smtClean="0">
                <a:solidFill>
                  <a:srgbClr val="00B0F0"/>
                </a:solidFill>
              </a:rPr>
              <a:t>3</a:t>
            </a:r>
            <a:r>
              <a:rPr lang="it-IT" dirty="0" smtClean="0"/>
              <a:t> progetti principali</a:t>
            </a:r>
            <a:endParaRPr dirty="0"/>
          </a:p>
        </p:txBody>
      </p:sp>
      <p:sp>
        <p:nvSpPr>
          <p:cNvPr id="239" name="Google Shape;239;p22"/>
          <p:cNvSpPr txBox="1">
            <a:spLocks noGrp="1"/>
          </p:cNvSpPr>
          <p:nvPr>
            <p:ph type="body" idx="1"/>
          </p:nvPr>
        </p:nvSpPr>
        <p:spPr>
          <a:xfrm>
            <a:off x="1069625" y="1958049"/>
            <a:ext cx="1419576" cy="4368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 smtClean="0"/>
              <a:t>Driver Meccano</a:t>
            </a:r>
          </a:p>
        </p:txBody>
      </p:sp>
      <p:sp>
        <p:nvSpPr>
          <p:cNvPr id="240" name="Google Shape;240;p22"/>
          <p:cNvSpPr txBox="1">
            <a:spLocks noGrp="1"/>
          </p:cNvSpPr>
          <p:nvPr>
            <p:ph type="body" idx="2"/>
          </p:nvPr>
        </p:nvSpPr>
        <p:spPr>
          <a:xfrm>
            <a:off x="2598299" y="1958050"/>
            <a:ext cx="1485300" cy="4368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 smtClean="0"/>
              <a:t>Magic </a:t>
            </a:r>
            <a:br>
              <a:rPr lang="en" sz="1400" b="1" dirty="0" smtClean="0"/>
            </a:br>
            <a:r>
              <a:rPr lang="en" sz="1400" b="1" dirty="0" smtClean="0"/>
              <a:t>Mirror2</a:t>
            </a:r>
            <a:endParaRPr sz="1400" b="1"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" name="Google Shape;241;p22"/>
          <p:cNvSpPr txBox="1">
            <a:spLocks noGrp="1"/>
          </p:cNvSpPr>
          <p:nvPr>
            <p:ph type="body" idx="3"/>
          </p:nvPr>
        </p:nvSpPr>
        <p:spPr>
          <a:xfrm>
            <a:off x="4192246" y="1958050"/>
            <a:ext cx="1660854" cy="5166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 smtClean="0"/>
              <a:t>Software Gestionale</a:t>
            </a:r>
            <a:endParaRPr sz="1400" b="1" dirty="0" smtClean="0"/>
          </a:p>
        </p:txBody>
      </p:sp>
      <p:sp>
        <p:nvSpPr>
          <p:cNvPr id="242" name="Google Shape;242;p2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43" name="Google Shape;243;p2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44" name="Google Shape;244;p22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245" name="Google Shape;245;p22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2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2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22"/>
          <p:cNvGrpSpPr/>
          <p:nvPr/>
        </p:nvGrpSpPr>
        <p:grpSpPr>
          <a:xfrm>
            <a:off x="6405399" y="3676684"/>
            <a:ext cx="435022" cy="323445"/>
            <a:chOff x="5247525" y="3007275"/>
            <a:chExt cx="517575" cy="384825"/>
          </a:xfrm>
        </p:grpSpPr>
        <p:sp>
          <p:nvSpPr>
            <p:cNvPr id="249" name="Google Shape;249;p22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2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742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ymbel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1048</TotalTime>
  <Words>1015</Words>
  <Application>Microsoft Office PowerPoint</Application>
  <PresentationFormat>Presentazione su schermo (16:9)</PresentationFormat>
  <Paragraphs>214</Paragraphs>
  <Slides>43</Slides>
  <Notes>43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43</vt:i4>
      </vt:variant>
    </vt:vector>
  </HeadingPairs>
  <TitlesOfParts>
    <vt:vector size="47" baseType="lpstr">
      <vt:lpstr>Poppins</vt:lpstr>
      <vt:lpstr>Poppins Light</vt:lpstr>
      <vt:lpstr>Arial</vt:lpstr>
      <vt:lpstr>Cymbeline template</vt:lpstr>
      <vt:lpstr>Stage Formativo 2018/2019</vt:lpstr>
      <vt:lpstr>Ciao!</vt:lpstr>
      <vt:lpstr>L&amp;S</vt:lpstr>
      <vt:lpstr>4 stabilimenti</vt:lpstr>
      <vt:lpstr>Presentazione standard di PowerPoint</vt:lpstr>
      <vt:lpstr>Le persone contano</vt:lpstr>
      <vt:lpstr>Leader nel settore</vt:lpstr>
      <vt:lpstr>Le attività svolte</vt:lpstr>
      <vt:lpstr>3 progetti principali</vt:lpstr>
      <vt:lpstr>Il Driver Meccano</vt:lpstr>
      <vt:lpstr>Presentazione standard di PowerPoint</vt:lpstr>
      <vt:lpstr>TUYA TYWE3S</vt:lpstr>
      <vt:lpstr>Magic Mirror 2</vt:lpstr>
      <vt:lpstr>Il cuore del software</vt:lpstr>
      <vt:lpstr>Gli ingradienti</vt:lpstr>
      <vt:lpstr>Software Gestionale</vt:lpstr>
      <vt:lpstr>Le tecnologie  utilizzate</vt:lpstr>
      <vt:lpstr>Ma cosa doveva fare?</vt:lpstr>
      <vt:lpstr>Le materie prime</vt:lpstr>
      <vt:lpstr>You can also split your content</vt:lpstr>
      <vt:lpstr>This is a slide title</vt:lpstr>
      <vt:lpstr>This is a slide title</vt:lpstr>
      <vt:lpstr>Le attività svolte</vt:lpstr>
      <vt:lpstr>You can also split your content</vt:lpstr>
      <vt:lpstr>In two or three columns</vt:lpstr>
      <vt:lpstr>A picture is worth a thousand words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Thanks!</vt:lpstr>
      <vt:lpstr>Credits</vt:lpstr>
      <vt:lpstr>Presentation design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matteo pizzinato</cp:lastModifiedBy>
  <cp:revision>43</cp:revision>
  <dcterms:modified xsi:type="dcterms:W3CDTF">2019-07-23T22:54:21Z</dcterms:modified>
</cp:coreProperties>
</file>